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4" r:id="rId4"/>
    <p:sldMasterId id="2147483695" r:id="rId5"/>
    <p:sldMasterId id="2147483696" r:id="rId6"/>
    <p:sldMasterId id="2147483697" r:id="rId7"/>
  </p:sldMasterIdLst>
  <p:notesMasterIdLst>
    <p:notesMasterId r:id="rId8"/>
  </p:notesMasterIdLst>
  <p:sldIdLst>
    <p:sldId id="256" r:id="rId9"/>
    <p:sldId id="257" r:id="rId10"/>
    <p:sldId id="258" r:id="rId11"/>
    <p:sldId id="259" r:id="rId12"/>
    <p:sldId id="260" r:id="rId13"/>
  </p:sldIdLst>
  <p:sldSz cy="10287000" cx="18288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 Type="http://schemas.openxmlformats.org/officeDocument/2006/relationships/theme" Target="theme/theme5.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2.xml"/><Relationship Id="rId19" Type="http://schemas.openxmlformats.org/officeDocument/2006/relationships/font" Target="fonts/Inter-boldItalic.fntdata"/><Relationship Id="rId6" Type="http://schemas.openxmlformats.org/officeDocument/2006/relationships/slideMaster" Target="slideMasters/slideMaster3.xml"/><Relationship Id="rId18" Type="http://schemas.openxmlformats.org/officeDocument/2006/relationships/font" Target="fonts/Inter-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f3bacd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2f3bacdb78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3330a62d5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g33330a62d5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4b9c4dc58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g34b9c4dc58d_0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35ab067348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g335ab067348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335ab06734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335ab067348_0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1" name="Shape 161"/>
        <p:cNvGrpSpPr/>
        <p:nvPr/>
      </p:nvGrpSpPr>
      <p:grpSpPr>
        <a:xfrm>
          <a:off x="0" y="0"/>
          <a:ext cx="0" cy="0"/>
          <a:chOff x="0" y="0"/>
          <a:chExt cx="0" cy="0"/>
        </a:xfrm>
      </p:grpSpPr>
      <p:sp>
        <p:nvSpPr>
          <p:cNvPr id="162" name="Google Shape;162;p2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3" name="Google Shape;163;p2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2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5" name="Shape 165"/>
        <p:cNvGrpSpPr/>
        <p:nvPr/>
      </p:nvGrpSpPr>
      <p:grpSpPr>
        <a:xfrm>
          <a:off x="0" y="0"/>
          <a:ext cx="0" cy="0"/>
          <a:chOff x="0" y="0"/>
          <a:chExt cx="0" cy="0"/>
        </a:xfrm>
      </p:grpSpPr>
      <p:sp>
        <p:nvSpPr>
          <p:cNvPr id="166" name="Google Shape;166;p27"/>
          <p:cNvSpPr txBox="1"/>
          <p:nvPr>
            <p:ph type="ctrTitle"/>
          </p:nvPr>
        </p:nvSpPr>
        <p:spPr>
          <a:xfrm>
            <a:off x="685800" y="2130425"/>
            <a:ext cx="7772400" cy="1470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7" name="Google Shape;167;p27"/>
          <p:cNvSpPr txBox="1"/>
          <p:nvPr>
            <p:ph idx="1" type="subTitle"/>
          </p:nvPr>
        </p:nvSpPr>
        <p:spPr>
          <a:xfrm>
            <a:off x="1371600" y="3886200"/>
            <a:ext cx="6400800" cy="1752600"/>
          </a:xfrm>
          <a:prstGeom prst="rect">
            <a:avLst/>
          </a:prstGeom>
          <a:noFill/>
          <a:ln>
            <a:noFill/>
          </a:ln>
        </p:spPr>
        <p:txBody>
          <a:bodyPr anchorCtr="0" anchor="t" bIns="45700" lIns="91450" spcFirstLastPara="1" rIns="91450" wrap="square" tIns="45700">
            <a:normAutofit/>
          </a:bodyPr>
          <a:lstStyle>
            <a:lvl1pPr lvl="0" algn="ctr">
              <a:spcBef>
                <a:spcPts val="600"/>
              </a:spcBef>
              <a:spcAft>
                <a:spcPts val="0"/>
              </a:spcAft>
              <a:buClr>
                <a:srgbClr val="888888"/>
              </a:buClr>
              <a:buSzPts val="3200"/>
              <a:buNone/>
              <a:defRPr>
                <a:solidFill>
                  <a:srgbClr val="888888"/>
                </a:solidFill>
              </a:defRPr>
            </a:lvl1pPr>
            <a:lvl2pPr lvl="1" algn="ctr">
              <a:spcBef>
                <a:spcPts val="600"/>
              </a:spcBef>
              <a:spcAft>
                <a:spcPts val="0"/>
              </a:spcAft>
              <a:buClr>
                <a:srgbClr val="888888"/>
              </a:buClr>
              <a:buSzPts val="2800"/>
              <a:buNone/>
              <a:defRPr>
                <a:solidFill>
                  <a:srgbClr val="888888"/>
                </a:solidFill>
              </a:defRPr>
            </a:lvl2pPr>
            <a:lvl3pPr lvl="2" algn="ctr">
              <a:spcBef>
                <a:spcPts val="40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68" name="Google Shape;168;p27"/>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27"/>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0" name="Google Shape;170;p27"/>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1" name="Shape 171"/>
        <p:cNvGrpSpPr/>
        <p:nvPr/>
      </p:nvGrpSpPr>
      <p:grpSpPr>
        <a:xfrm>
          <a:off x="0" y="0"/>
          <a:ext cx="0" cy="0"/>
          <a:chOff x="0" y="0"/>
          <a:chExt cx="0" cy="0"/>
        </a:xfrm>
      </p:grpSpPr>
      <p:sp>
        <p:nvSpPr>
          <p:cNvPr id="172" name="Google Shape;172;p28"/>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28"/>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174" name="Google Shape;174;p28"/>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28"/>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28"/>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7" name="Shape 177"/>
        <p:cNvGrpSpPr/>
        <p:nvPr/>
      </p:nvGrpSpPr>
      <p:grpSpPr>
        <a:xfrm>
          <a:off x="0" y="0"/>
          <a:ext cx="0" cy="0"/>
          <a:chOff x="0" y="0"/>
          <a:chExt cx="0" cy="0"/>
        </a:xfrm>
      </p:grpSpPr>
      <p:sp>
        <p:nvSpPr>
          <p:cNvPr id="178" name="Google Shape;178;p29"/>
          <p:cNvSpPr txBox="1"/>
          <p:nvPr>
            <p:ph type="title"/>
          </p:nvPr>
        </p:nvSpPr>
        <p:spPr>
          <a:xfrm>
            <a:off x="722313" y="4406900"/>
            <a:ext cx="7772400" cy="1362000"/>
          </a:xfrm>
          <a:prstGeom prst="rect">
            <a:avLst/>
          </a:prstGeom>
          <a:noFill/>
          <a:ln>
            <a:noFill/>
          </a:ln>
        </p:spPr>
        <p:txBody>
          <a:bodyPr anchorCtr="0" anchor="t" bIns="45700" lIns="91450" spcFirstLastPara="1" rIns="91450"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9" name="Google Shape;179;p29"/>
          <p:cNvSpPr txBox="1"/>
          <p:nvPr>
            <p:ph idx="1" type="body"/>
          </p:nvPr>
        </p:nvSpPr>
        <p:spPr>
          <a:xfrm>
            <a:off x="722313" y="2906713"/>
            <a:ext cx="7772400" cy="15006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400"/>
              </a:spcBef>
              <a:spcAft>
                <a:spcPts val="0"/>
              </a:spcAft>
              <a:buClr>
                <a:srgbClr val="888888"/>
              </a:buClr>
              <a:buSzPts val="1800"/>
              <a:buNone/>
              <a:defRPr sz="1800">
                <a:solidFill>
                  <a:srgbClr val="888888"/>
                </a:solidFill>
              </a:defRPr>
            </a:lvl2pPr>
            <a:lvl3pPr indent="-228600" lvl="2" marL="1371600" algn="l">
              <a:spcBef>
                <a:spcPts val="400"/>
              </a:spcBef>
              <a:spcAft>
                <a:spcPts val="0"/>
              </a:spcAft>
              <a:buClr>
                <a:srgbClr val="888888"/>
              </a:buClr>
              <a:buSzPts val="1600"/>
              <a:buNone/>
              <a:defRPr sz="1600">
                <a:solidFill>
                  <a:srgbClr val="888888"/>
                </a:solidFill>
              </a:defRPr>
            </a:lvl3pPr>
            <a:lvl4pPr indent="-228600" lvl="3" marL="1828800" algn="l">
              <a:spcBef>
                <a:spcPts val="200"/>
              </a:spcBef>
              <a:spcAft>
                <a:spcPts val="0"/>
              </a:spcAft>
              <a:buClr>
                <a:srgbClr val="888888"/>
              </a:buClr>
              <a:buSzPts val="1400"/>
              <a:buNone/>
              <a:defRPr sz="1400">
                <a:solidFill>
                  <a:srgbClr val="888888"/>
                </a:solidFill>
              </a:defRPr>
            </a:lvl4pPr>
            <a:lvl5pPr indent="-228600" lvl="4" marL="2286000" algn="l">
              <a:spcBef>
                <a:spcPts val="200"/>
              </a:spcBef>
              <a:spcAft>
                <a:spcPts val="0"/>
              </a:spcAft>
              <a:buClr>
                <a:srgbClr val="888888"/>
              </a:buClr>
              <a:buSzPts val="1400"/>
              <a:buNone/>
              <a:defRPr sz="1400">
                <a:solidFill>
                  <a:srgbClr val="888888"/>
                </a:solidFill>
              </a:defRPr>
            </a:lvl5pPr>
            <a:lvl6pPr indent="-228600" lvl="5" marL="2743200" algn="l">
              <a:spcBef>
                <a:spcPts val="200"/>
              </a:spcBef>
              <a:spcAft>
                <a:spcPts val="0"/>
              </a:spcAft>
              <a:buClr>
                <a:srgbClr val="888888"/>
              </a:buClr>
              <a:buSzPts val="1400"/>
              <a:buNone/>
              <a:defRPr sz="1400">
                <a:solidFill>
                  <a:srgbClr val="888888"/>
                </a:solidFill>
              </a:defRPr>
            </a:lvl6pPr>
            <a:lvl7pPr indent="-228600" lvl="6" marL="3200400" algn="l">
              <a:spcBef>
                <a:spcPts val="200"/>
              </a:spcBef>
              <a:spcAft>
                <a:spcPts val="0"/>
              </a:spcAft>
              <a:buClr>
                <a:srgbClr val="888888"/>
              </a:buClr>
              <a:buSzPts val="1400"/>
              <a:buNone/>
              <a:defRPr sz="1400">
                <a:solidFill>
                  <a:srgbClr val="888888"/>
                </a:solidFill>
              </a:defRPr>
            </a:lvl7pPr>
            <a:lvl8pPr indent="-228600" lvl="7" marL="3657600" algn="l">
              <a:spcBef>
                <a:spcPts val="200"/>
              </a:spcBef>
              <a:spcAft>
                <a:spcPts val="0"/>
              </a:spcAft>
              <a:buClr>
                <a:srgbClr val="888888"/>
              </a:buClr>
              <a:buSzPts val="1400"/>
              <a:buNone/>
              <a:defRPr sz="1400">
                <a:solidFill>
                  <a:srgbClr val="888888"/>
                </a:solidFill>
              </a:defRPr>
            </a:lvl8pPr>
            <a:lvl9pPr indent="-228600" lvl="8" marL="4114800" algn="l">
              <a:spcBef>
                <a:spcPts val="200"/>
              </a:spcBef>
              <a:spcAft>
                <a:spcPts val="0"/>
              </a:spcAft>
              <a:buClr>
                <a:srgbClr val="888888"/>
              </a:buClr>
              <a:buSzPts val="1400"/>
              <a:buNone/>
              <a:defRPr sz="1400">
                <a:solidFill>
                  <a:srgbClr val="888888"/>
                </a:solidFill>
              </a:defRPr>
            </a:lvl9pPr>
          </a:lstStyle>
          <a:p/>
        </p:txBody>
      </p:sp>
      <p:sp>
        <p:nvSpPr>
          <p:cNvPr id="180" name="Google Shape;180;p29"/>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1" name="Google Shape;181;p29"/>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29"/>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83" name="Shape 183"/>
        <p:cNvGrpSpPr/>
        <p:nvPr/>
      </p:nvGrpSpPr>
      <p:grpSpPr>
        <a:xfrm>
          <a:off x="0" y="0"/>
          <a:ext cx="0" cy="0"/>
          <a:chOff x="0" y="0"/>
          <a:chExt cx="0" cy="0"/>
        </a:xfrm>
      </p:grpSpPr>
      <p:sp>
        <p:nvSpPr>
          <p:cNvPr id="184" name="Google Shape;184;p30"/>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5" name="Google Shape;185;p30"/>
          <p:cNvSpPr txBox="1"/>
          <p:nvPr>
            <p:ph idx="1" type="body"/>
          </p:nvPr>
        </p:nvSpPr>
        <p:spPr>
          <a:xfrm>
            <a:off x="457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6" name="Google Shape;186;p30"/>
          <p:cNvSpPr txBox="1"/>
          <p:nvPr>
            <p:ph idx="2" type="body"/>
          </p:nvPr>
        </p:nvSpPr>
        <p:spPr>
          <a:xfrm>
            <a:off x="4648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7" name="Google Shape;187;p30"/>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8" name="Google Shape;188;p30"/>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9" name="Google Shape;189;p30"/>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0" name="Shape 190"/>
        <p:cNvGrpSpPr/>
        <p:nvPr/>
      </p:nvGrpSpPr>
      <p:grpSpPr>
        <a:xfrm>
          <a:off x="0" y="0"/>
          <a:ext cx="0" cy="0"/>
          <a:chOff x="0" y="0"/>
          <a:chExt cx="0" cy="0"/>
        </a:xfrm>
      </p:grpSpPr>
      <p:sp>
        <p:nvSpPr>
          <p:cNvPr id="191" name="Google Shape;191;p31"/>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2" name="Google Shape;192;p31"/>
          <p:cNvSpPr txBox="1"/>
          <p:nvPr>
            <p:ph idx="1" type="body"/>
          </p:nvPr>
        </p:nvSpPr>
        <p:spPr>
          <a:xfrm>
            <a:off x="457200" y="1535113"/>
            <a:ext cx="40404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3" name="Google Shape;193;p31"/>
          <p:cNvSpPr txBox="1"/>
          <p:nvPr>
            <p:ph idx="2" type="body"/>
          </p:nvPr>
        </p:nvSpPr>
        <p:spPr>
          <a:xfrm>
            <a:off x="457200" y="2174875"/>
            <a:ext cx="40404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4" name="Google Shape;194;p31"/>
          <p:cNvSpPr txBox="1"/>
          <p:nvPr>
            <p:ph idx="3" type="body"/>
          </p:nvPr>
        </p:nvSpPr>
        <p:spPr>
          <a:xfrm>
            <a:off x="4645025" y="1535113"/>
            <a:ext cx="40422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5" name="Google Shape;195;p31"/>
          <p:cNvSpPr txBox="1"/>
          <p:nvPr>
            <p:ph idx="4" type="body"/>
          </p:nvPr>
        </p:nvSpPr>
        <p:spPr>
          <a:xfrm>
            <a:off x="4645025" y="2174875"/>
            <a:ext cx="40422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6" name="Google Shape;196;p31"/>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7" name="Google Shape;197;p31"/>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31"/>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9" name="Shape 199"/>
        <p:cNvGrpSpPr/>
        <p:nvPr/>
      </p:nvGrpSpPr>
      <p:grpSpPr>
        <a:xfrm>
          <a:off x="0" y="0"/>
          <a:ext cx="0" cy="0"/>
          <a:chOff x="0" y="0"/>
          <a:chExt cx="0" cy="0"/>
        </a:xfrm>
      </p:grpSpPr>
      <p:sp>
        <p:nvSpPr>
          <p:cNvPr id="200" name="Google Shape;200;p32"/>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1" name="Google Shape;201;p32"/>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32"/>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32"/>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04" name="Shape 204"/>
        <p:cNvGrpSpPr/>
        <p:nvPr/>
      </p:nvGrpSpPr>
      <p:grpSpPr>
        <a:xfrm>
          <a:off x="0" y="0"/>
          <a:ext cx="0" cy="0"/>
          <a:chOff x="0" y="0"/>
          <a:chExt cx="0" cy="0"/>
        </a:xfrm>
      </p:grpSpPr>
      <p:sp>
        <p:nvSpPr>
          <p:cNvPr id="205" name="Google Shape;205;p33"/>
          <p:cNvSpPr txBox="1"/>
          <p:nvPr>
            <p:ph type="title"/>
          </p:nvPr>
        </p:nvSpPr>
        <p:spPr>
          <a:xfrm>
            <a:off x="457200" y="273050"/>
            <a:ext cx="3008400" cy="11622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6" name="Google Shape;206;p33"/>
          <p:cNvSpPr txBox="1"/>
          <p:nvPr>
            <p:ph idx="1" type="body"/>
          </p:nvPr>
        </p:nvSpPr>
        <p:spPr>
          <a:xfrm>
            <a:off x="3575050" y="273050"/>
            <a:ext cx="5112000" cy="5853000"/>
          </a:xfrm>
          <a:prstGeom prst="rect">
            <a:avLst/>
          </a:prstGeom>
          <a:noFill/>
          <a:ln>
            <a:noFill/>
          </a:ln>
        </p:spPr>
        <p:txBody>
          <a:bodyPr anchorCtr="0" anchor="t" bIns="45700" lIns="91450" spcFirstLastPara="1" rIns="91450" wrap="square" tIns="45700">
            <a:normAutofit/>
          </a:bodyPr>
          <a:lstStyle>
            <a:lvl1pPr indent="-431800" lvl="0" marL="457200" algn="l">
              <a:spcBef>
                <a:spcPts val="600"/>
              </a:spcBef>
              <a:spcAft>
                <a:spcPts val="0"/>
              </a:spcAft>
              <a:buClr>
                <a:schemeClr val="dk1"/>
              </a:buClr>
              <a:buSzPts val="3200"/>
              <a:buChar char="•"/>
              <a:defRPr sz="3200"/>
            </a:lvl1pPr>
            <a:lvl2pPr indent="-406400" lvl="1" marL="914400" algn="l">
              <a:spcBef>
                <a:spcPts val="600"/>
              </a:spcBef>
              <a:spcAft>
                <a:spcPts val="0"/>
              </a:spcAft>
              <a:buClr>
                <a:schemeClr val="dk1"/>
              </a:buClr>
              <a:buSzPts val="2800"/>
              <a:buChar char="–"/>
              <a:defRPr sz="2800"/>
            </a:lvl2pPr>
            <a:lvl3pPr indent="-381000" lvl="2" marL="1371600" algn="l">
              <a:spcBef>
                <a:spcPts val="40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207" name="Google Shape;207;p33"/>
          <p:cNvSpPr txBox="1"/>
          <p:nvPr>
            <p:ph idx="2" type="body"/>
          </p:nvPr>
        </p:nvSpPr>
        <p:spPr>
          <a:xfrm>
            <a:off x="457200" y="1435100"/>
            <a:ext cx="3008400" cy="46914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08" name="Google Shape;208;p33"/>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9" name="Google Shape;209;p33"/>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33"/>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11" name="Shape 211"/>
        <p:cNvGrpSpPr/>
        <p:nvPr/>
      </p:nvGrpSpPr>
      <p:grpSpPr>
        <a:xfrm>
          <a:off x="0" y="0"/>
          <a:ext cx="0" cy="0"/>
          <a:chOff x="0" y="0"/>
          <a:chExt cx="0" cy="0"/>
        </a:xfrm>
      </p:grpSpPr>
      <p:sp>
        <p:nvSpPr>
          <p:cNvPr id="212" name="Google Shape;212;p34"/>
          <p:cNvSpPr txBox="1"/>
          <p:nvPr>
            <p:ph type="title"/>
          </p:nvPr>
        </p:nvSpPr>
        <p:spPr>
          <a:xfrm>
            <a:off x="1792288" y="4800600"/>
            <a:ext cx="5486400" cy="5670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3" name="Google Shape;213;p34"/>
          <p:cNvSpPr/>
          <p:nvPr>
            <p:ph idx="2" type="pic"/>
          </p:nvPr>
        </p:nvSpPr>
        <p:spPr>
          <a:xfrm>
            <a:off x="1792288" y="612775"/>
            <a:ext cx="5486400" cy="4114800"/>
          </a:xfrm>
          <a:prstGeom prst="rect">
            <a:avLst/>
          </a:prstGeom>
          <a:noFill/>
          <a:ln>
            <a:noFill/>
          </a:ln>
        </p:spPr>
      </p:sp>
      <p:sp>
        <p:nvSpPr>
          <p:cNvPr id="214" name="Google Shape;214;p34"/>
          <p:cNvSpPr txBox="1"/>
          <p:nvPr>
            <p:ph idx="1" type="body"/>
          </p:nvPr>
        </p:nvSpPr>
        <p:spPr>
          <a:xfrm>
            <a:off x="1792288" y="5367338"/>
            <a:ext cx="5486400" cy="8052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15" name="Google Shape;215;p34"/>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6" name="Google Shape;216;p34"/>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7" name="Google Shape;217;p34"/>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18" name="Shape 218"/>
        <p:cNvGrpSpPr/>
        <p:nvPr/>
      </p:nvGrpSpPr>
      <p:grpSpPr>
        <a:xfrm>
          <a:off x="0" y="0"/>
          <a:ext cx="0" cy="0"/>
          <a:chOff x="0" y="0"/>
          <a:chExt cx="0" cy="0"/>
        </a:xfrm>
      </p:grpSpPr>
      <p:sp>
        <p:nvSpPr>
          <p:cNvPr id="219" name="Google Shape;219;p3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0" name="Google Shape;220;p35"/>
          <p:cNvSpPr txBox="1"/>
          <p:nvPr>
            <p:ph idx="1" type="body"/>
          </p:nvPr>
        </p:nvSpPr>
        <p:spPr>
          <a:xfrm rot="5400000">
            <a:off x="2308800" y="-251400"/>
            <a:ext cx="4526400" cy="82296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1" name="Google Shape;221;p3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2" name="Google Shape;222;p3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3" name="Google Shape;223;p3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4" name="Shape 224"/>
        <p:cNvGrpSpPr/>
        <p:nvPr/>
      </p:nvGrpSpPr>
      <p:grpSpPr>
        <a:xfrm>
          <a:off x="0" y="0"/>
          <a:ext cx="0" cy="0"/>
          <a:chOff x="0" y="0"/>
          <a:chExt cx="0" cy="0"/>
        </a:xfrm>
      </p:grpSpPr>
      <p:sp>
        <p:nvSpPr>
          <p:cNvPr id="225" name="Google Shape;225;p36"/>
          <p:cNvSpPr txBox="1"/>
          <p:nvPr>
            <p:ph type="title"/>
          </p:nvPr>
        </p:nvSpPr>
        <p:spPr>
          <a:xfrm rot="5400000">
            <a:off x="4732200" y="2171838"/>
            <a:ext cx="5851800" cy="20574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6" name="Google Shape;226;p36"/>
          <p:cNvSpPr txBox="1"/>
          <p:nvPr>
            <p:ph idx="1" type="body"/>
          </p:nvPr>
        </p:nvSpPr>
        <p:spPr>
          <a:xfrm rot="5400000">
            <a:off x="541200" y="190638"/>
            <a:ext cx="5851800" cy="60198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7" name="Google Shape;227;p3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8" name="Google Shape;228;p3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9" name="Google Shape;229;p3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230" name="Shape 230"/>
        <p:cNvGrpSpPr/>
        <p:nvPr/>
      </p:nvGrpSpPr>
      <p:grpSpPr>
        <a:xfrm>
          <a:off x="0" y="0"/>
          <a:ext cx="0" cy="0"/>
          <a:chOff x="0" y="0"/>
          <a:chExt cx="0" cy="0"/>
        </a:xfrm>
      </p:grpSpPr>
      <p:sp>
        <p:nvSpPr>
          <p:cNvPr id="231" name="Google Shape;231;p37"/>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2" name="Google Shape;232;p37"/>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3" name="Google Shape;233;p37"/>
          <p:cNvSpPr txBox="1"/>
          <p:nvPr>
            <p:ph type="title"/>
          </p:nvPr>
        </p:nvSpPr>
        <p:spPr>
          <a:xfrm>
            <a:off x="1547400" y="3612900"/>
            <a:ext cx="15193200" cy="3061200"/>
          </a:xfrm>
          <a:prstGeom prst="rect">
            <a:avLst/>
          </a:prstGeom>
        </p:spPr>
        <p:txBody>
          <a:bodyPr anchorCtr="0" anchor="ctr" bIns="45700" lIns="91450" spcFirstLastPara="1" rIns="91450"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4" name="Google Shape;234;p37"/>
          <p:cNvSpPr txBox="1"/>
          <p:nvPr>
            <p:ph idx="12" type="sldNum"/>
          </p:nvPr>
        </p:nvSpPr>
        <p:spPr>
          <a:xfrm>
            <a:off x="16944916" y="9326434"/>
            <a:ext cx="1097400" cy="787200"/>
          </a:xfrm>
          <a:prstGeom prst="rect">
            <a:avLst/>
          </a:prstGeom>
        </p:spPr>
        <p:txBody>
          <a:bodyPr anchorCtr="0" anchor="ctr" bIns="45700" lIns="91450" spcFirstLastPara="1" rIns="91450"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39" name="Shape 239"/>
        <p:cNvGrpSpPr/>
        <p:nvPr/>
      </p:nvGrpSpPr>
      <p:grpSpPr>
        <a:xfrm>
          <a:off x="0" y="0"/>
          <a:ext cx="0" cy="0"/>
          <a:chOff x="0" y="0"/>
          <a:chExt cx="0" cy="0"/>
        </a:xfrm>
      </p:grpSpPr>
      <p:sp>
        <p:nvSpPr>
          <p:cNvPr id="240" name="Google Shape;240;p39"/>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241" name="Google Shape;241;p39"/>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242" name="Google Shape;242;p3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3" name="Shape 243"/>
        <p:cNvGrpSpPr/>
        <p:nvPr/>
      </p:nvGrpSpPr>
      <p:grpSpPr>
        <a:xfrm>
          <a:off x="0" y="0"/>
          <a:ext cx="0" cy="0"/>
          <a:chOff x="0" y="0"/>
          <a:chExt cx="0" cy="0"/>
        </a:xfrm>
      </p:grpSpPr>
      <p:sp>
        <p:nvSpPr>
          <p:cNvPr id="244" name="Google Shape;244;p40"/>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245" name="Google Shape;245;p4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6" name="Shape 246"/>
        <p:cNvGrpSpPr/>
        <p:nvPr/>
      </p:nvGrpSpPr>
      <p:grpSpPr>
        <a:xfrm>
          <a:off x="0" y="0"/>
          <a:ext cx="0" cy="0"/>
          <a:chOff x="0" y="0"/>
          <a:chExt cx="0" cy="0"/>
        </a:xfrm>
      </p:grpSpPr>
      <p:sp>
        <p:nvSpPr>
          <p:cNvPr id="247" name="Google Shape;247;p41"/>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48" name="Google Shape;248;p41"/>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49" name="Google Shape;249;p4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0" name="Shape 250"/>
        <p:cNvGrpSpPr/>
        <p:nvPr/>
      </p:nvGrpSpPr>
      <p:grpSpPr>
        <a:xfrm>
          <a:off x="0" y="0"/>
          <a:ext cx="0" cy="0"/>
          <a:chOff x="0" y="0"/>
          <a:chExt cx="0" cy="0"/>
        </a:xfrm>
      </p:grpSpPr>
      <p:sp>
        <p:nvSpPr>
          <p:cNvPr id="251" name="Google Shape;251;p42"/>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2" name="Google Shape;252;p42"/>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3" name="Google Shape;253;p42"/>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4" name="Google Shape;254;p4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5" name="Shape 255"/>
        <p:cNvGrpSpPr/>
        <p:nvPr/>
      </p:nvGrpSpPr>
      <p:grpSpPr>
        <a:xfrm>
          <a:off x="0" y="0"/>
          <a:ext cx="0" cy="0"/>
          <a:chOff x="0" y="0"/>
          <a:chExt cx="0" cy="0"/>
        </a:xfrm>
      </p:grpSpPr>
      <p:sp>
        <p:nvSpPr>
          <p:cNvPr id="256" name="Google Shape;256;p43"/>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7" name="Google Shape;257;p4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58" name="Shape 258"/>
        <p:cNvGrpSpPr/>
        <p:nvPr/>
      </p:nvGrpSpPr>
      <p:grpSpPr>
        <a:xfrm>
          <a:off x="0" y="0"/>
          <a:ext cx="0" cy="0"/>
          <a:chOff x="0" y="0"/>
          <a:chExt cx="0" cy="0"/>
        </a:xfrm>
      </p:grpSpPr>
      <p:sp>
        <p:nvSpPr>
          <p:cNvPr id="259" name="Google Shape;259;p44"/>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260" name="Google Shape;260;p44"/>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61" name="Google Shape;261;p4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62" name="Shape 262"/>
        <p:cNvGrpSpPr/>
        <p:nvPr/>
      </p:nvGrpSpPr>
      <p:grpSpPr>
        <a:xfrm>
          <a:off x="0" y="0"/>
          <a:ext cx="0" cy="0"/>
          <a:chOff x="0" y="0"/>
          <a:chExt cx="0" cy="0"/>
        </a:xfrm>
      </p:grpSpPr>
      <p:sp>
        <p:nvSpPr>
          <p:cNvPr id="263" name="Google Shape;263;p45"/>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264" name="Google Shape;264;p4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65" name="Shape 265"/>
        <p:cNvGrpSpPr/>
        <p:nvPr/>
      </p:nvGrpSpPr>
      <p:grpSpPr>
        <a:xfrm>
          <a:off x="0" y="0"/>
          <a:ext cx="0" cy="0"/>
          <a:chOff x="0" y="0"/>
          <a:chExt cx="0" cy="0"/>
        </a:xfrm>
      </p:grpSpPr>
      <p:sp>
        <p:nvSpPr>
          <p:cNvPr id="266" name="Google Shape;266;p46"/>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67" name="Google Shape;267;p46"/>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268" name="Google Shape;268;p46"/>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269" name="Google Shape;269;p46"/>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70" name="Google Shape;270;p4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71" name="Shape 271"/>
        <p:cNvGrpSpPr/>
        <p:nvPr/>
      </p:nvGrpSpPr>
      <p:grpSpPr>
        <a:xfrm>
          <a:off x="0" y="0"/>
          <a:ext cx="0" cy="0"/>
          <a:chOff x="0" y="0"/>
          <a:chExt cx="0" cy="0"/>
        </a:xfrm>
      </p:grpSpPr>
      <p:sp>
        <p:nvSpPr>
          <p:cNvPr id="272" name="Google Shape;272;p47"/>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273" name="Google Shape;273;p4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74" name="Shape 274"/>
        <p:cNvGrpSpPr/>
        <p:nvPr/>
      </p:nvGrpSpPr>
      <p:grpSpPr>
        <a:xfrm>
          <a:off x="0" y="0"/>
          <a:ext cx="0" cy="0"/>
          <a:chOff x="0" y="0"/>
          <a:chExt cx="0" cy="0"/>
        </a:xfrm>
      </p:grpSpPr>
      <p:sp>
        <p:nvSpPr>
          <p:cNvPr id="275" name="Google Shape;275;p48"/>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276" name="Google Shape;276;p48"/>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277" name="Google Shape;277;p4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8" name="Shape 278"/>
        <p:cNvGrpSpPr/>
        <p:nvPr/>
      </p:nvGrpSpPr>
      <p:grpSpPr>
        <a:xfrm>
          <a:off x="0" y="0"/>
          <a:ext cx="0" cy="0"/>
          <a:chOff x="0" y="0"/>
          <a:chExt cx="0" cy="0"/>
        </a:xfrm>
      </p:grpSpPr>
      <p:sp>
        <p:nvSpPr>
          <p:cNvPr id="279" name="Google Shape;279;p4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280" name="Shape 280"/>
        <p:cNvGrpSpPr/>
        <p:nvPr/>
      </p:nvGrpSpPr>
      <p:grpSpPr>
        <a:xfrm>
          <a:off x="0" y="0"/>
          <a:ext cx="0" cy="0"/>
          <a:chOff x="0" y="0"/>
          <a:chExt cx="0" cy="0"/>
        </a:xfrm>
      </p:grpSpPr>
      <p:sp>
        <p:nvSpPr>
          <p:cNvPr id="281" name="Google Shape;281;p50"/>
          <p:cNvSpPr txBox="1"/>
          <p:nvPr>
            <p:ph type="title"/>
          </p:nvPr>
        </p:nvSpPr>
        <p:spPr>
          <a:xfrm>
            <a:off x="1247775" y="2564607"/>
            <a:ext cx="15773400" cy="4279200"/>
          </a:xfrm>
          <a:prstGeom prst="rect">
            <a:avLst/>
          </a:prstGeom>
          <a:noFill/>
          <a:ln>
            <a:noFill/>
          </a:ln>
        </p:spPr>
        <p:txBody>
          <a:bodyPr anchorCtr="0" anchor="b" bIns="68550" lIns="137150" spcFirstLastPara="1" rIns="137150" wrap="square" tIns="68550">
            <a:normAutofit/>
          </a:bodyPr>
          <a:lstStyle>
            <a:lvl1pPr lvl="0" marR="0" algn="l">
              <a:lnSpc>
                <a:spcPct val="90000"/>
              </a:lnSpc>
              <a:spcBef>
                <a:spcPts val="0"/>
              </a:spcBef>
              <a:spcAft>
                <a:spcPts val="0"/>
              </a:spcAft>
              <a:buClr>
                <a:schemeClr val="dk1"/>
              </a:buClr>
              <a:buSzPts val="9000"/>
              <a:buFont typeface="Calibri"/>
              <a:buNone/>
              <a:defRPr b="0" i="0" sz="9000" u="none" cap="none" strike="noStrike">
                <a:solidFill>
                  <a:schemeClr val="dk1"/>
                </a:solidFill>
                <a:latin typeface="Calibri"/>
                <a:ea typeface="Calibri"/>
                <a:cs typeface="Calibri"/>
                <a:sym typeface="Calibri"/>
              </a:defRPr>
            </a:lvl1pPr>
            <a:lvl2pPr lvl="1">
              <a:spcBef>
                <a:spcPts val="0"/>
              </a:spcBef>
              <a:spcAft>
                <a:spcPts val="0"/>
              </a:spcAft>
              <a:buSzPts val="5600"/>
              <a:buNone/>
              <a:defRPr sz="2800"/>
            </a:lvl2pPr>
            <a:lvl3pPr lvl="2">
              <a:spcBef>
                <a:spcPts val="0"/>
              </a:spcBef>
              <a:spcAft>
                <a:spcPts val="0"/>
              </a:spcAft>
              <a:buSzPts val="5600"/>
              <a:buNone/>
              <a:defRPr sz="2800"/>
            </a:lvl3pPr>
            <a:lvl4pPr lvl="3">
              <a:spcBef>
                <a:spcPts val="0"/>
              </a:spcBef>
              <a:spcAft>
                <a:spcPts val="0"/>
              </a:spcAft>
              <a:buSzPts val="5600"/>
              <a:buNone/>
              <a:defRPr sz="2800"/>
            </a:lvl4pPr>
            <a:lvl5pPr lvl="4">
              <a:spcBef>
                <a:spcPts val="0"/>
              </a:spcBef>
              <a:spcAft>
                <a:spcPts val="0"/>
              </a:spcAft>
              <a:buSzPts val="5600"/>
              <a:buNone/>
              <a:defRPr sz="2800"/>
            </a:lvl5pPr>
            <a:lvl6pPr lvl="5">
              <a:spcBef>
                <a:spcPts val="0"/>
              </a:spcBef>
              <a:spcAft>
                <a:spcPts val="0"/>
              </a:spcAft>
              <a:buSzPts val="5600"/>
              <a:buNone/>
              <a:defRPr sz="2800"/>
            </a:lvl6pPr>
            <a:lvl7pPr lvl="6">
              <a:spcBef>
                <a:spcPts val="0"/>
              </a:spcBef>
              <a:spcAft>
                <a:spcPts val="0"/>
              </a:spcAft>
              <a:buSzPts val="5600"/>
              <a:buNone/>
              <a:defRPr sz="2800"/>
            </a:lvl7pPr>
            <a:lvl8pPr lvl="7">
              <a:spcBef>
                <a:spcPts val="0"/>
              </a:spcBef>
              <a:spcAft>
                <a:spcPts val="0"/>
              </a:spcAft>
              <a:buSzPts val="5600"/>
              <a:buNone/>
              <a:defRPr sz="2800"/>
            </a:lvl8pPr>
            <a:lvl9pPr lvl="8">
              <a:spcBef>
                <a:spcPts val="0"/>
              </a:spcBef>
              <a:spcAft>
                <a:spcPts val="0"/>
              </a:spcAft>
              <a:buSzPts val="5600"/>
              <a:buNone/>
              <a:defRPr sz="2800"/>
            </a:lvl9pPr>
          </a:lstStyle>
          <a:p/>
        </p:txBody>
      </p:sp>
      <p:sp>
        <p:nvSpPr>
          <p:cNvPr id="282" name="Google Shape;282;p50"/>
          <p:cNvSpPr txBox="1"/>
          <p:nvPr>
            <p:ph idx="1" type="body"/>
          </p:nvPr>
        </p:nvSpPr>
        <p:spPr>
          <a:xfrm>
            <a:off x="1247775" y="6884194"/>
            <a:ext cx="15773400" cy="2250600"/>
          </a:xfrm>
          <a:prstGeom prst="rect">
            <a:avLst/>
          </a:prstGeom>
          <a:noFill/>
          <a:ln>
            <a:noFill/>
          </a:ln>
        </p:spPr>
        <p:txBody>
          <a:bodyPr anchorCtr="0" anchor="t" bIns="68550" lIns="137150" spcFirstLastPara="1" rIns="137150" wrap="square" tIns="68550">
            <a:normAutofit/>
          </a:bodyPr>
          <a:lstStyle>
            <a:lvl1pPr indent="-228600" lvl="0" marL="457200" marR="0" algn="l">
              <a:lnSpc>
                <a:spcPct val="90000"/>
              </a:lnSpc>
              <a:spcBef>
                <a:spcPts val="1600"/>
              </a:spcBef>
              <a:spcAft>
                <a:spcPts val="0"/>
              </a:spcAft>
              <a:buClr>
                <a:srgbClr val="888888"/>
              </a:buClr>
              <a:buSzPts val="3600"/>
              <a:buFont typeface="Arial"/>
              <a:buNone/>
              <a:defRPr b="0" i="0" sz="3600" u="none" cap="none" strike="noStrike">
                <a:solidFill>
                  <a:srgbClr val="888888"/>
                </a:solidFill>
                <a:latin typeface="Calibri"/>
                <a:ea typeface="Calibri"/>
                <a:cs typeface="Calibri"/>
                <a:sym typeface="Calibri"/>
              </a:defRPr>
            </a:lvl1pPr>
            <a:lvl2pPr indent="-228600" lvl="1" marL="914400" marR="0" algn="l">
              <a:lnSpc>
                <a:spcPct val="90000"/>
              </a:lnSpc>
              <a:spcBef>
                <a:spcPts val="2400"/>
              </a:spcBef>
              <a:spcAft>
                <a:spcPts val="0"/>
              </a:spcAft>
              <a:buClr>
                <a:srgbClr val="888888"/>
              </a:buClr>
              <a:buSzPts val="3000"/>
              <a:buFont typeface="Arial"/>
              <a:buNone/>
              <a:defRPr b="0" i="0" sz="3000" u="none" cap="none" strike="noStrike">
                <a:solidFill>
                  <a:srgbClr val="888888"/>
                </a:solidFill>
                <a:latin typeface="Calibri"/>
                <a:ea typeface="Calibri"/>
                <a:cs typeface="Calibri"/>
                <a:sym typeface="Calibri"/>
              </a:defRPr>
            </a:lvl2pPr>
            <a:lvl3pPr indent="-228600" lvl="2" marL="1371600" marR="0" algn="l">
              <a:lnSpc>
                <a:spcPct val="90000"/>
              </a:lnSpc>
              <a:spcBef>
                <a:spcPts val="240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3pPr>
            <a:lvl4pPr indent="-228600" lvl="3" marL="18288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4pPr>
            <a:lvl5pPr indent="-228600" lvl="4" marL="22860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5pPr>
            <a:lvl6pPr indent="-228600" lvl="5" marL="27432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6pPr>
            <a:lvl7pPr indent="-228600" lvl="6" marL="32004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7pPr>
            <a:lvl8pPr indent="-228600" lvl="7" marL="36576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8pPr>
            <a:lvl9pPr indent="-228600" lvl="8" marL="4114800" marR="0" algn="l">
              <a:lnSpc>
                <a:spcPct val="90000"/>
              </a:lnSpc>
              <a:spcBef>
                <a:spcPts val="2400"/>
              </a:spcBef>
              <a:spcAft>
                <a:spcPts val="2400"/>
              </a:spcAft>
              <a:buClr>
                <a:srgbClr val="888888"/>
              </a:buClr>
              <a:buSzPts val="2400"/>
              <a:buFont typeface="Arial"/>
              <a:buNone/>
              <a:defRPr b="0" i="0" sz="2400" u="none" cap="none" strike="noStrike">
                <a:solidFill>
                  <a:srgbClr val="888888"/>
                </a:solidFill>
                <a:latin typeface="Calibri"/>
                <a:ea typeface="Calibri"/>
                <a:cs typeface="Calibri"/>
                <a:sym typeface="Calibri"/>
              </a:defRPr>
            </a:lvl9pPr>
          </a:lstStyle>
          <a:p/>
        </p:txBody>
      </p:sp>
      <p:sp>
        <p:nvSpPr>
          <p:cNvPr id="283" name="Google Shape;283;p50"/>
          <p:cNvSpPr txBox="1"/>
          <p:nvPr>
            <p:ph idx="10" type="dt"/>
          </p:nvPr>
        </p:nvSpPr>
        <p:spPr>
          <a:xfrm>
            <a:off x="1257300" y="9534525"/>
            <a:ext cx="4114800" cy="547800"/>
          </a:xfrm>
          <a:prstGeom prst="rect">
            <a:avLst/>
          </a:prstGeom>
          <a:noFill/>
          <a:ln>
            <a:noFill/>
          </a:ln>
        </p:spPr>
        <p:txBody>
          <a:bodyPr anchorCtr="0" anchor="ctr" bIns="68550" lIns="137150" spcFirstLastPara="1" rIns="137150" wrap="square" tIns="68550">
            <a:noAutofit/>
          </a:bodyPr>
          <a:lstStyle>
            <a:lvl1pPr lvl="0" marR="0" algn="l">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4" name="Google Shape;284;p50"/>
          <p:cNvSpPr txBox="1"/>
          <p:nvPr>
            <p:ph idx="11" type="ftr"/>
          </p:nvPr>
        </p:nvSpPr>
        <p:spPr>
          <a:xfrm>
            <a:off x="6057900" y="9534525"/>
            <a:ext cx="6172200" cy="547800"/>
          </a:xfrm>
          <a:prstGeom prst="rect">
            <a:avLst/>
          </a:prstGeom>
          <a:noFill/>
          <a:ln>
            <a:noFill/>
          </a:ln>
        </p:spPr>
        <p:txBody>
          <a:bodyPr anchorCtr="0" anchor="ctr" bIns="68550" lIns="137150" spcFirstLastPara="1" rIns="137150" wrap="square" tIns="68550">
            <a:noAutofit/>
          </a:bodyPr>
          <a:lstStyle>
            <a:lvl1pPr lvl="0" marR="0" algn="ctr">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5" name="Google Shape;285;p50"/>
          <p:cNvSpPr txBox="1"/>
          <p:nvPr>
            <p:ph idx="12" type="sldNum"/>
          </p:nvPr>
        </p:nvSpPr>
        <p:spPr>
          <a:xfrm>
            <a:off x="12915900" y="9534525"/>
            <a:ext cx="4114800" cy="547800"/>
          </a:xfrm>
          <a:prstGeom prst="rect">
            <a:avLst/>
          </a:prstGeom>
          <a:noFill/>
          <a:ln>
            <a:noFill/>
          </a:ln>
        </p:spPr>
        <p:txBody>
          <a:bodyPr anchorCtr="0" anchor="ctr" bIns="68550" lIns="137150" spcFirstLastPara="1" rIns="137150" wrap="square" tIns="68550">
            <a:normAutofit/>
          </a:bodyPr>
          <a:lstStyle>
            <a:lvl1pPr indent="0" lvl="0" marL="0" marR="0" algn="r">
              <a:spcBef>
                <a:spcPts val="0"/>
              </a:spcBef>
              <a:buNone/>
              <a:defRPr sz="1800">
                <a:solidFill>
                  <a:srgbClr val="888888"/>
                </a:solidFill>
                <a:latin typeface="Calibri"/>
                <a:ea typeface="Calibri"/>
                <a:cs typeface="Calibri"/>
                <a:sym typeface="Calibri"/>
              </a:defRPr>
            </a:lvl1pPr>
            <a:lvl2pPr indent="0" lvl="1" marL="0" marR="0" algn="r">
              <a:spcBef>
                <a:spcPts val="0"/>
              </a:spcBef>
              <a:buNone/>
              <a:defRPr sz="1800">
                <a:solidFill>
                  <a:srgbClr val="888888"/>
                </a:solidFill>
                <a:latin typeface="Calibri"/>
                <a:ea typeface="Calibri"/>
                <a:cs typeface="Calibri"/>
                <a:sym typeface="Calibri"/>
              </a:defRPr>
            </a:lvl2pPr>
            <a:lvl3pPr indent="0" lvl="2" marL="0" marR="0" algn="r">
              <a:spcBef>
                <a:spcPts val="0"/>
              </a:spcBef>
              <a:buNone/>
              <a:defRPr sz="1800">
                <a:solidFill>
                  <a:srgbClr val="888888"/>
                </a:solidFill>
                <a:latin typeface="Calibri"/>
                <a:ea typeface="Calibri"/>
                <a:cs typeface="Calibri"/>
                <a:sym typeface="Calibri"/>
              </a:defRPr>
            </a:lvl3pPr>
            <a:lvl4pPr indent="0" lvl="3" marL="0" marR="0" algn="r">
              <a:spcBef>
                <a:spcPts val="0"/>
              </a:spcBef>
              <a:buNone/>
              <a:defRPr sz="1800">
                <a:solidFill>
                  <a:srgbClr val="888888"/>
                </a:solidFill>
                <a:latin typeface="Calibri"/>
                <a:ea typeface="Calibri"/>
                <a:cs typeface="Calibri"/>
                <a:sym typeface="Calibri"/>
              </a:defRPr>
            </a:lvl4pPr>
            <a:lvl5pPr indent="0" lvl="4" marL="0" marR="0" algn="r">
              <a:spcBef>
                <a:spcPts val="0"/>
              </a:spcBef>
              <a:buNone/>
              <a:defRPr sz="1800">
                <a:solidFill>
                  <a:srgbClr val="888888"/>
                </a:solidFill>
                <a:latin typeface="Calibri"/>
                <a:ea typeface="Calibri"/>
                <a:cs typeface="Calibri"/>
                <a:sym typeface="Calibri"/>
              </a:defRPr>
            </a:lvl5pPr>
            <a:lvl6pPr indent="0" lvl="5" marL="0" marR="0" algn="r">
              <a:spcBef>
                <a:spcPts val="0"/>
              </a:spcBef>
              <a:buNone/>
              <a:defRPr sz="1800">
                <a:solidFill>
                  <a:srgbClr val="888888"/>
                </a:solidFill>
                <a:latin typeface="Calibri"/>
                <a:ea typeface="Calibri"/>
                <a:cs typeface="Calibri"/>
                <a:sym typeface="Calibri"/>
              </a:defRPr>
            </a:lvl6pPr>
            <a:lvl7pPr indent="0" lvl="6" marL="0" marR="0" algn="r">
              <a:spcBef>
                <a:spcPts val="0"/>
              </a:spcBef>
              <a:buNone/>
              <a:defRPr sz="1800">
                <a:solidFill>
                  <a:srgbClr val="888888"/>
                </a:solidFill>
                <a:latin typeface="Calibri"/>
                <a:ea typeface="Calibri"/>
                <a:cs typeface="Calibri"/>
                <a:sym typeface="Calibri"/>
              </a:defRPr>
            </a:lvl7pPr>
            <a:lvl8pPr indent="0" lvl="7" marL="0" marR="0" algn="r">
              <a:spcBef>
                <a:spcPts val="0"/>
              </a:spcBef>
              <a:buNone/>
              <a:defRPr sz="1800">
                <a:solidFill>
                  <a:srgbClr val="888888"/>
                </a:solidFill>
                <a:latin typeface="Calibri"/>
                <a:ea typeface="Calibri"/>
                <a:cs typeface="Calibri"/>
                <a:sym typeface="Calibri"/>
              </a:defRPr>
            </a:lvl8pPr>
            <a:lvl9pPr indent="0" lvl="8" marL="0" marR="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5.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0" Type="http://schemas.openxmlformats.org/officeDocument/2006/relationships/slideLayout" Target="../slideLayouts/slideLayout32.xml"/><Relationship Id="rId13" Type="http://schemas.openxmlformats.org/officeDocument/2006/relationships/theme" Target="../theme/theme2.xml"/><Relationship Id="rId12" Type="http://schemas.openxmlformats.org/officeDocument/2006/relationships/slideLayout" Target="../slideLayouts/slideLayout34.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0" Type="http://schemas.openxmlformats.org/officeDocument/2006/relationships/slideLayout" Target="../slideLayouts/slideLayout44.xml"/><Relationship Id="rId13" Type="http://schemas.openxmlformats.org/officeDocument/2006/relationships/theme" Target="../theme/theme1.xml"/><Relationship Id="rId12" Type="http://schemas.openxmlformats.org/officeDocument/2006/relationships/slideLayout" Target="../slideLayouts/slideLayout46.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slideLayout" Target="../slideLayouts/slideLayout43.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5" name="Shape 155"/>
        <p:cNvGrpSpPr/>
        <p:nvPr/>
      </p:nvGrpSpPr>
      <p:grpSpPr>
        <a:xfrm>
          <a:off x="0" y="0"/>
          <a:ext cx="0" cy="0"/>
          <a:chOff x="0" y="0"/>
          <a:chExt cx="0" cy="0"/>
        </a:xfrm>
      </p:grpSpPr>
      <p:sp>
        <p:nvSpPr>
          <p:cNvPr id="156" name="Google Shape;156;p2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7" name="Google Shape;157;p25"/>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431800" lvl="0" marL="457200" marR="0" algn="l">
              <a:spcBef>
                <a:spcPts val="6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8" name="Google Shape;158;p2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9" name="Google Shape;159;p2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0" name="Google Shape;160;p2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35" name="Shape 235"/>
        <p:cNvGrpSpPr/>
        <p:nvPr/>
      </p:nvGrpSpPr>
      <p:grpSpPr>
        <a:xfrm>
          <a:off x="0" y="0"/>
          <a:ext cx="0" cy="0"/>
          <a:chOff x="0" y="0"/>
          <a:chExt cx="0" cy="0"/>
        </a:xfrm>
      </p:grpSpPr>
      <p:sp>
        <p:nvSpPr>
          <p:cNvPr id="236" name="Google Shape;236;p38"/>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237" name="Google Shape;237;p38"/>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238" name="Google Shape;238;p38"/>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p51"/>
          <p:cNvGrpSpPr/>
          <p:nvPr/>
        </p:nvGrpSpPr>
        <p:grpSpPr>
          <a:xfrm>
            <a:off x="-31071" y="-180826"/>
            <a:ext cx="4239337" cy="10467984"/>
            <a:chOff x="0" y="-241102"/>
            <a:chExt cx="5652450" cy="13957313"/>
          </a:xfrm>
        </p:grpSpPr>
        <p:grpSp>
          <p:nvGrpSpPr>
            <p:cNvPr id="291" name="Google Shape;291;p51"/>
            <p:cNvGrpSpPr/>
            <p:nvPr/>
          </p:nvGrpSpPr>
          <p:grpSpPr>
            <a:xfrm>
              <a:off x="2826056" y="-241102"/>
              <a:ext cx="2826394" cy="13957313"/>
              <a:chOff x="0" y="-47625"/>
              <a:chExt cx="558300" cy="2757000"/>
            </a:xfrm>
          </p:grpSpPr>
          <p:sp>
            <p:nvSpPr>
              <p:cNvPr id="292" name="Google Shape;292;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293" name="Google Shape;293;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4" name="Google Shape;294;p51"/>
            <p:cNvGrpSpPr/>
            <p:nvPr/>
          </p:nvGrpSpPr>
          <p:grpSpPr>
            <a:xfrm>
              <a:off x="1413028" y="-241102"/>
              <a:ext cx="2826394" cy="13957313"/>
              <a:chOff x="0" y="-47625"/>
              <a:chExt cx="558300" cy="2757000"/>
            </a:xfrm>
          </p:grpSpPr>
          <p:sp>
            <p:nvSpPr>
              <p:cNvPr id="295" name="Google Shape;295;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296" name="Google Shape;296;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7" name="Google Shape;297;p51"/>
            <p:cNvGrpSpPr/>
            <p:nvPr/>
          </p:nvGrpSpPr>
          <p:grpSpPr>
            <a:xfrm>
              <a:off x="0" y="-241102"/>
              <a:ext cx="2826394" cy="13957313"/>
              <a:chOff x="0" y="-47625"/>
              <a:chExt cx="558300" cy="2757000"/>
            </a:xfrm>
          </p:grpSpPr>
          <p:sp>
            <p:nvSpPr>
              <p:cNvPr id="298" name="Google Shape;298;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299" name="Google Shape;299;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300" name="Google Shape;300;p51"/>
          <p:cNvSpPr txBox="1"/>
          <p:nvPr/>
        </p:nvSpPr>
        <p:spPr>
          <a:xfrm>
            <a:off x="4125288" y="3329203"/>
            <a:ext cx="14079900" cy="2647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600">
                <a:solidFill>
                  <a:srgbClr val="231F20"/>
                </a:solidFill>
                <a:latin typeface="Halant"/>
                <a:ea typeface="Halant"/>
                <a:cs typeface="Halant"/>
                <a:sym typeface="Halant"/>
              </a:rPr>
              <a:t>GEORGE WASHINGTON’S PRESIDENCY</a:t>
            </a:r>
            <a:endParaRPr sz="8600">
              <a:latin typeface="Halant"/>
              <a:ea typeface="Halant"/>
              <a:cs typeface="Halant"/>
              <a:sym typeface="Halant"/>
            </a:endParaRPr>
          </a:p>
        </p:txBody>
      </p:sp>
      <p:sp>
        <p:nvSpPr>
          <p:cNvPr id="301" name="Google Shape;301;p51"/>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02" name="Google Shape;302;p51"/>
          <p:cNvSpPr txBox="1"/>
          <p:nvPr/>
        </p:nvSpPr>
        <p:spPr>
          <a:xfrm>
            <a:off x="4025750" y="6205300"/>
            <a:ext cx="14079900" cy="1600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US" sz="5200" u="none" cap="none" strike="noStrike">
                <a:solidFill>
                  <a:srgbClr val="231F20"/>
                </a:solidFill>
                <a:latin typeface="Inter"/>
                <a:ea typeface="Inter"/>
                <a:cs typeface="Inter"/>
                <a:sym typeface="Inter"/>
              </a:rPr>
              <a:t>Unit </a:t>
            </a:r>
            <a:r>
              <a:rPr lang="en-US" sz="5200">
                <a:solidFill>
                  <a:srgbClr val="231F20"/>
                </a:solidFill>
                <a:latin typeface="Inter"/>
                <a:ea typeface="Inter"/>
                <a:cs typeface="Inter"/>
                <a:sym typeface="Inter"/>
              </a:rPr>
              <a:t>5</a:t>
            </a:r>
            <a:r>
              <a:rPr lang="en-US" sz="5200">
                <a:solidFill>
                  <a:srgbClr val="231F20"/>
                </a:solidFill>
                <a:latin typeface="Inter"/>
                <a:ea typeface="Inter"/>
                <a:cs typeface="Inter"/>
                <a:sym typeface="Inter"/>
              </a:rPr>
              <a:t>:</a:t>
            </a:r>
            <a:r>
              <a:rPr b="0" i="0" lang="en-US" sz="5200" u="none" cap="none" strike="noStrike">
                <a:solidFill>
                  <a:srgbClr val="231F20"/>
                </a:solidFill>
                <a:latin typeface="Inter"/>
                <a:ea typeface="Inter"/>
                <a:cs typeface="Inter"/>
                <a:sym typeface="Inter"/>
              </a:rPr>
              <a:t> </a:t>
            </a:r>
            <a:r>
              <a:rPr lang="en-US" sz="5200">
                <a:solidFill>
                  <a:srgbClr val="231F20"/>
                </a:solidFill>
                <a:latin typeface="Inter"/>
                <a:ea typeface="Inter"/>
                <a:cs typeface="Inter"/>
                <a:sym typeface="Inter"/>
              </a:rPr>
              <a:t>First Governments and the Constitution</a:t>
            </a:r>
            <a:endParaRPr sz="5200"/>
          </a:p>
        </p:txBody>
      </p:sp>
      <p:sp>
        <p:nvSpPr>
          <p:cNvPr id="303" name="Google Shape;303;p51"/>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4" name="Google Shape;304;p5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5" name="Google Shape;305;p51"/>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306" name="Google Shape;306;p5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2"/>
          <p:cNvSpPr txBox="1"/>
          <p:nvPr/>
        </p:nvSpPr>
        <p:spPr>
          <a:xfrm>
            <a:off x="1791375" y="3566926"/>
            <a:ext cx="14705400" cy="29946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US" sz="4700">
                <a:solidFill>
                  <a:schemeClr val="dk1"/>
                </a:solidFill>
                <a:latin typeface="Inter"/>
                <a:ea typeface="Inter"/>
                <a:cs typeface="Inter"/>
                <a:sym typeface="Inter"/>
              </a:rPr>
              <a:t>How should George Washington’s legacy be remembered?</a:t>
            </a:r>
            <a:endParaRPr i="1" sz="4700">
              <a:solidFill>
                <a:srgbClr val="231F20"/>
              </a:solidFill>
              <a:latin typeface="Inter"/>
              <a:ea typeface="Inter"/>
              <a:cs typeface="Inter"/>
              <a:sym typeface="Inter"/>
            </a:endParaRPr>
          </a:p>
        </p:txBody>
      </p:sp>
      <p:sp>
        <p:nvSpPr>
          <p:cNvPr id="312" name="Google Shape;312;p52"/>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3" name="Google Shape;313;p52"/>
          <p:cNvGrpSpPr/>
          <p:nvPr/>
        </p:nvGrpSpPr>
        <p:grpSpPr>
          <a:xfrm>
            <a:off x="-254016" y="9230009"/>
            <a:ext cx="18796043" cy="937448"/>
            <a:chOff x="204" y="0"/>
            <a:chExt cx="25061391" cy="1249931"/>
          </a:xfrm>
        </p:grpSpPr>
        <p:grpSp>
          <p:nvGrpSpPr>
            <p:cNvPr id="314" name="Google Shape;314;p52"/>
            <p:cNvGrpSpPr/>
            <p:nvPr/>
          </p:nvGrpSpPr>
          <p:grpSpPr>
            <a:xfrm rot="5400000">
              <a:off x="12002369" y="-11663474"/>
              <a:ext cx="1249931" cy="24576878"/>
              <a:chOff x="0" y="-38100"/>
              <a:chExt cx="246900" cy="4854692"/>
            </a:xfrm>
          </p:grpSpPr>
          <p:sp>
            <p:nvSpPr>
              <p:cNvPr id="315" name="Google Shape;315;p5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6" name="Google Shape;316;p5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7" name="Google Shape;317;p5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18" name="Google Shape;318;p5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9" name="Google Shape;319;p5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20" name="Google Shape;320;p52"/>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321" name="Google Shape;321;p52"/>
          <p:cNvGrpSpPr/>
          <p:nvPr/>
        </p:nvGrpSpPr>
        <p:grpSpPr>
          <a:xfrm>
            <a:off x="15859155" y="-98041"/>
            <a:ext cx="1562625" cy="1771271"/>
            <a:chOff x="0" y="-130721"/>
            <a:chExt cx="2083500" cy="2361695"/>
          </a:xfrm>
        </p:grpSpPr>
        <p:grpSp>
          <p:nvGrpSpPr>
            <p:cNvPr id="322" name="Google Shape;322;p52"/>
            <p:cNvGrpSpPr/>
            <p:nvPr/>
          </p:nvGrpSpPr>
          <p:grpSpPr>
            <a:xfrm>
              <a:off x="75599" y="-130721"/>
              <a:ext cx="1932614" cy="2361695"/>
              <a:chOff x="0" y="-47625"/>
              <a:chExt cx="704100" cy="860425"/>
            </a:xfrm>
          </p:grpSpPr>
          <p:sp>
            <p:nvSpPr>
              <p:cNvPr id="323" name="Google Shape;323;p5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24" name="Google Shape;324;p5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5" name="Google Shape;325;p5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326" name="Google Shape;326;p52"/>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pic>
        <p:nvPicPr>
          <p:cNvPr id="331" name="Google Shape;331;p53"/>
          <p:cNvPicPr preferRelativeResize="0"/>
          <p:nvPr/>
        </p:nvPicPr>
        <p:blipFill>
          <a:blip r:embed="rId3">
            <a:alphaModFix/>
          </a:blip>
          <a:stretch>
            <a:fillRect/>
          </a:stretch>
        </p:blipFill>
        <p:spPr>
          <a:xfrm>
            <a:off x="12014599" y="2399250"/>
            <a:ext cx="5825398" cy="3430386"/>
          </a:xfrm>
          <a:prstGeom prst="rect">
            <a:avLst/>
          </a:prstGeom>
          <a:noFill/>
          <a:ln cap="flat" cmpd="sng" w="19050">
            <a:solidFill>
              <a:schemeClr val="dk1"/>
            </a:solidFill>
            <a:prstDash val="solid"/>
            <a:round/>
            <a:headEnd len="sm" w="sm" type="none"/>
            <a:tailEnd len="sm" w="sm" type="none"/>
          </a:ln>
        </p:spPr>
      </p:pic>
      <p:sp>
        <p:nvSpPr>
          <p:cNvPr id="332" name="Google Shape;332;p53"/>
          <p:cNvSpPr txBox="1"/>
          <p:nvPr/>
        </p:nvSpPr>
        <p:spPr>
          <a:xfrm>
            <a:off x="1028700" y="876300"/>
            <a:ext cx="14830800" cy="2586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00">
                <a:solidFill>
                  <a:schemeClr val="dk1"/>
                </a:solidFill>
                <a:latin typeface="Halant"/>
                <a:ea typeface="Halant"/>
                <a:cs typeface="Halant"/>
                <a:sym typeface="Halant"/>
              </a:rPr>
              <a:t>SOURCE ANALYSIS DIRECTIONS</a:t>
            </a:r>
            <a:endParaRPr sz="1400">
              <a:solidFill>
                <a:schemeClr val="dk1"/>
              </a:solidFill>
            </a:endParaRPr>
          </a:p>
        </p:txBody>
      </p:sp>
      <p:grpSp>
        <p:nvGrpSpPr>
          <p:cNvPr id="333" name="Google Shape;333;p53"/>
          <p:cNvGrpSpPr/>
          <p:nvPr/>
        </p:nvGrpSpPr>
        <p:grpSpPr>
          <a:xfrm>
            <a:off x="1481835" y="3489420"/>
            <a:ext cx="9269165" cy="1105408"/>
            <a:chOff x="1481835" y="2575020"/>
            <a:chExt cx="9269165" cy="1105408"/>
          </a:xfrm>
        </p:grpSpPr>
        <p:grpSp>
          <p:nvGrpSpPr>
            <p:cNvPr id="334" name="Google Shape;334;p53"/>
            <p:cNvGrpSpPr/>
            <p:nvPr/>
          </p:nvGrpSpPr>
          <p:grpSpPr>
            <a:xfrm>
              <a:off x="1481835" y="2575020"/>
              <a:ext cx="1105500" cy="1105408"/>
              <a:chOff x="1704735" y="2780838"/>
              <a:chExt cx="1105500" cy="1105408"/>
            </a:xfrm>
          </p:grpSpPr>
          <p:grpSp>
            <p:nvGrpSpPr>
              <p:cNvPr id="335" name="Google Shape;335;p53"/>
              <p:cNvGrpSpPr/>
              <p:nvPr/>
            </p:nvGrpSpPr>
            <p:grpSpPr>
              <a:xfrm>
                <a:off x="1704735" y="2780838"/>
                <a:ext cx="1105408" cy="1105408"/>
                <a:chOff x="0" y="-56030"/>
                <a:chExt cx="812800" cy="812800"/>
              </a:xfrm>
            </p:grpSpPr>
            <p:sp>
              <p:nvSpPr>
                <p:cNvPr id="336" name="Google Shape;336;p5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37" name="Google Shape;337;p5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8" name="Google Shape;338;p53"/>
              <p:cNvSpPr txBox="1"/>
              <p:nvPr/>
            </p:nvSpPr>
            <p:spPr>
              <a:xfrm>
                <a:off x="1704735" y="2954974"/>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1</a:t>
                </a:r>
                <a:endParaRPr sz="1400">
                  <a:solidFill>
                    <a:schemeClr val="lt1"/>
                  </a:solidFill>
                </a:endParaRPr>
              </a:p>
            </p:txBody>
          </p:sp>
        </p:grpSp>
        <p:sp>
          <p:nvSpPr>
            <p:cNvPr id="339" name="Google Shape;339;p53"/>
            <p:cNvSpPr txBox="1"/>
            <p:nvPr/>
          </p:nvSpPr>
          <p:spPr>
            <a:xfrm>
              <a:off x="2765600" y="2912174"/>
              <a:ext cx="7985400" cy="431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View the sources in the Gallery Walk.</a:t>
              </a:r>
              <a:endParaRPr sz="2800"/>
            </a:p>
          </p:txBody>
        </p:sp>
      </p:grpSp>
      <p:grpSp>
        <p:nvGrpSpPr>
          <p:cNvPr id="340" name="Google Shape;340;p53"/>
          <p:cNvGrpSpPr/>
          <p:nvPr/>
        </p:nvGrpSpPr>
        <p:grpSpPr>
          <a:xfrm>
            <a:off x="1481835" y="5123745"/>
            <a:ext cx="9284190" cy="1105408"/>
            <a:chOff x="740917" y="2557677"/>
            <a:chExt cx="4642095" cy="552704"/>
          </a:xfrm>
        </p:grpSpPr>
        <p:grpSp>
          <p:nvGrpSpPr>
            <p:cNvPr id="341" name="Google Shape;341;p53"/>
            <p:cNvGrpSpPr/>
            <p:nvPr/>
          </p:nvGrpSpPr>
          <p:grpSpPr>
            <a:xfrm>
              <a:off x="740917" y="2557677"/>
              <a:ext cx="552750" cy="552704"/>
              <a:chOff x="1704735" y="4837365"/>
              <a:chExt cx="1105500" cy="1105408"/>
            </a:xfrm>
          </p:grpSpPr>
          <p:grpSp>
            <p:nvGrpSpPr>
              <p:cNvPr id="342" name="Google Shape;342;p53"/>
              <p:cNvGrpSpPr/>
              <p:nvPr/>
            </p:nvGrpSpPr>
            <p:grpSpPr>
              <a:xfrm>
                <a:off x="1704735" y="4837365"/>
                <a:ext cx="1105408" cy="1105408"/>
                <a:chOff x="0" y="-56030"/>
                <a:chExt cx="812800" cy="812800"/>
              </a:xfrm>
            </p:grpSpPr>
            <p:sp>
              <p:nvSpPr>
                <p:cNvPr id="343" name="Google Shape;343;p5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44" name="Google Shape;344;p5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5" name="Google Shape;345;p53"/>
              <p:cNvSpPr txBox="1"/>
              <p:nvPr/>
            </p:nvSpPr>
            <p:spPr>
              <a:xfrm>
                <a:off x="1704735" y="5011502"/>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2</a:t>
                </a:r>
                <a:endParaRPr sz="1400">
                  <a:solidFill>
                    <a:schemeClr val="lt1"/>
                  </a:solidFill>
                </a:endParaRPr>
              </a:p>
            </p:txBody>
          </p:sp>
        </p:grpSp>
        <p:sp>
          <p:nvSpPr>
            <p:cNvPr id="346" name="Google Shape;346;p53"/>
            <p:cNvSpPr txBox="1"/>
            <p:nvPr/>
          </p:nvSpPr>
          <p:spPr>
            <a:xfrm>
              <a:off x="1390313" y="2697391"/>
              <a:ext cx="3992700" cy="21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Describe the main content of the source.</a:t>
              </a:r>
              <a:endParaRPr sz="2000">
                <a:solidFill>
                  <a:srgbClr val="231F20"/>
                </a:solidFill>
                <a:latin typeface="Inter"/>
                <a:ea typeface="Inter"/>
                <a:cs typeface="Inter"/>
                <a:sym typeface="Inter"/>
              </a:endParaRPr>
            </a:p>
          </p:txBody>
        </p:sp>
      </p:grpSp>
      <p:grpSp>
        <p:nvGrpSpPr>
          <p:cNvPr id="347" name="Google Shape;347;p53"/>
          <p:cNvGrpSpPr/>
          <p:nvPr/>
        </p:nvGrpSpPr>
        <p:grpSpPr>
          <a:xfrm>
            <a:off x="1481835" y="6758371"/>
            <a:ext cx="9269165" cy="1105408"/>
            <a:chOff x="1481835" y="6390971"/>
            <a:chExt cx="9269165" cy="1105408"/>
          </a:xfrm>
        </p:grpSpPr>
        <p:grpSp>
          <p:nvGrpSpPr>
            <p:cNvPr id="348" name="Google Shape;348;p53"/>
            <p:cNvGrpSpPr/>
            <p:nvPr/>
          </p:nvGrpSpPr>
          <p:grpSpPr>
            <a:xfrm>
              <a:off x="1481835" y="6390971"/>
              <a:ext cx="1105500" cy="1105408"/>
              <a:chOff x="1704735" y="6893895"/>
              <a:chExt cx="1105500" cy="1105408"/>
            </a:xfrm>
          </p:grpSpPr>
          <p:grpSp>
            <p:nvGrpSpPr>
              <p:cNvPr id="349" name="Google Shape;349;p53"/>
              <p:cNvGrpSpPr/>
              <p:nvPr/>
            </p:nvGrpSpPr>
            <p:grpSpPr>
              <a:xfrm>
                <a:off x="1704735" y="6893895"/>
                <a:ext cx="1105408" cy="1105408"/>
                <a:chOff x="0" y="0"/>
                <a:chExt cx="812800" cy="812800"/>
              </a:xfrm>
            </p:grpSpPr>
            <p:sp>
              <p:nvSpPr>
                <p:cNvPr id="350" name="Google Shape;350;p5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1" name="Google Shape;351;p5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2" name="Google Shape;352;p53"/>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00" u="none" cap="none" strike="noStrike">
                    <a:solidFill>
                      <a:schemeClr val="lt1"/>
                    </a:solidFill>
                    <a:latin typeface="Halant"/>
                    <a:ea typeface="Halant"/>
                    <a:cs typeface="Halant"/>
                    <a:sym typeface="Halant"/>
                  </a:rPr>
                  <a:t>3</a:t>
                </a:r>
                <a:endParaRPr sz="1400">
                  <a:solidFill>
                    <a:schemeClr val="lt1"/>
                  </a:solidFill>
                </a:endParaRPr>
              </a:p>
            </p:txBody>
          </p:sp>
        </p:grpSp>
        <p:sp>
          <p:nvSpPr>
            <p:cNvPr id="353" name="Google Shape;353;p53"/>
            <p:cNvSpPr txBox="1"/>
            <p:nvPr/>
          </p:nvSpPr>
          <p:spPr>
            <a:xfrm>
              <a:off x="2765600" y="6512725"/>
              <a:ext cx="7985400" cy="861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Observe a characteristic of the source that stood out to you most and explain why.</a:t>
              </a:r>
              <a:endParaRPr sz="2800"/>
            </a:p>
          </p:txBody>
        </p:sp>
      </p:grpSp>
      <p:grpSp>
        <p:nvGrpSpPr>
          <p:cNvPr id="354" name="Google Shape;354;p53"/>
          <p:cNvGrpSpPr/>
          <p:nvPr/>
        </p:nvGrpSpPr>
        <p:grpSpPr>
          <a:xfrm>
            <a:off x="15859155" y="-98041"/>
            <a:ext cx="1562625" cy="1771271"/>
            <a:chOff x="0" y="-130721"/>
            <a:chExt cx="2083500" cy="2361695"/>
          </a:xfrm>
        </p:grpSpPr>
        <p:grpSp>
          <p:nvGrpSpPr>
            <p:cNvPr id="355" name="Google Shape;355;p53"/>
            <p:cNvGrpSpPr/>
            <p:nvPr/>
          </p:nvGrpSpPr>
          <p:grpSpPr>
            <a:xfrm>
              <a:off x="75599" y="-130721"/>
              <a:ext cx="1932614" cy="2361695"/>
              <a:chOff x="0" y="-47625"/>
              <a:chExt cx="704100" cy="860425"/>
            </a:xfrm>
          </p:grpSpPr>
          <p:sp>
            <p:nvSpPr>
              <p:cNvPr id="356" name="Google Shape;356;p5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7" name="Google Shape;357;p5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8" name="Google Shape;358;p5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FFFFFF"/>
                  </a:solidFill>
                  <a:latin typeface="Halant"/>
                  <a:ea typeface="Halant"/>
                  <a:cs typeface="Halant"/>
                  <a:sym typeface="Halant"/>
                </a:rPr>
                <a:t>2</a:t>
              </a:r>
              <a:endParaRPr b="1" sz="5600">
                <a:solidFill>
                  <a:srgbClr val="FFFFFF"/>
                </a:solidFill>
                <a:latin typeface="Halant"/>
                <a:ea typeface="Halant"/>
                <a:cs typeface="Halant"/>
                <a:sym typeface="Halant"/>
              </a:endParaRPr>
            </a:p>
          </p:txBody>
        </p:sp>
      </p:grpSp>
      <p:sp>
        <p:nvSpPr>
          <p:cNvPr id="359" name="Google Shape;359;p53"/>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360" name="Google Shape;360;p53"/>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grpSp>
        <p:nvGrpSpPr>
          <p:cNvPr id="361" name="Google Shape;361;p53"/>
          <p:cNvGrpSpPr/>
          <p:nvPr/>
        </p:nvGrpSpPr>
        <p:grpSpPr>
          <a:xfrm>
            <a:off x="185402" y="-144666"/>
            <a:ext cx="937479" cy="10432003"/>
            <a:chOff x="0" y="-38100"/>
            <a:chExt cx="246900" cy="2747433"/>
          </a:xfrm>
        </p:grpSpPr>
        <p:sp>
          <p:nvSpPr>
            <p:cNvPr id="362" name="Google Shape;362;p53"/>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63" name="Google Shape;363;p53"/>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4" name="Google Shape;364;p53"/>
          <p:cNvSpPr txBox="1"/>
          <p:nvPr/>
        </p:nvSpPr>
        <p:spPr>
          <a:xfrm rot="-5400000">
            <a:off x="-2822977" y="4928004"/>
            <a:ext cx="6882000" cy="431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65" name="Google Shape;365;p53"/>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366" name="Google Shape;366;p5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367" name="Google Shape;367;p53"/>
          <p:cNvGrpSpPr/>
          <p:nvPr/>
        </p:nvGrpSpPr>
        <p:grpSpPr>
          <a:xfrm>
            <a:off x="1481835" y="8268151"/>
            <a:ext cx="9269165" cy="1293000"/>
            <a:chOff x="1481835" y="8420551"/>
            <a:chExt cx="9269165" cy="1293000"/>
          </a:xfrm>
        </p:grpSpPr>
        <p:grpSp>
          <p:nvGrpSpPr>
            <p:cNvPr id="368" name="Google Shape;368;p53"/>
            <p:cNvGrpSpPr/>
            <p:nvPr/>
          </p:nvGrpSpPr>
          <p:grpSpPr>
            <a:xfrm>
              <a:off x="1481835" y="8514347"/>
              <a:ext cx="1105500" cy="1105408"/>
              <a:chOff x="1704735" y="6893895"/>
              <a:chExt cx="1105500" cy="1105408"/>
            </a:xfrm>
          </p:grpSpPr>
          <p:grpSp>
            <p:nvGrpSpPr>
              <p:cNvPr id="369" name="Google Shape;369;p53"/>
              <p:cNvGrpSpPr/>
              <p:nvPr/>
            </p:nvGrpSpPr>
            <p:grpSpPr>
              <a:xfrm>
                <a:off x="1704735" y="6893895"/>
                <a:ext cx="1105408" cy="1105408"/>
                <a:chOff x="0" y="0"/>
                <a:chExt cx="812800" cy="812800"/>
              </a:xfrm>
            </p:grpSpPr>
            <p:sp>
              <p:nvSpPr>
                <p:cNvPr id="370" name="Google Shape;370;p5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71" name="Google Shape;371;p5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2" name="Google Shape;372;p53"/>
              <p:cNvSpPr txBox="1"/>
              <p:nvPr/>
            </p:nvSpPr>
            <p:spPr>
              <a:xfrm>
                <a:off x="1704735" y="7068030"/>
                <a:ext cx="1105500" cy="7695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00">
                    <a:solidFill>
                      <a:schemeClr val="lt1"/>
                    </a:solidFill>
                    <a:latin typeface="Halant"/>
                    <a:ea typeface="Halant"/>
                    <a:cs typeface="Halant"/>
                    <a:sym typeface="Halant"/>
                  </a:rPr>
                  <a:t>4</a:t>
                </a:r>
                <a:endParaRPr sz="1400">
                  <a:solidFill>
                    <a:schemeClr val="lt1"/>
                  </a:solidFill>
                </a:endParaRPr>
              </a:p>
            </p:txBody>
          </p:sp>
        </p:grpSp>
        <p:sp>
          <p:nvSpPr>
            <p:cNvPr id="373" name="Google Shape;373;p53"/>
            <p:cNvSpPr txBox="1"/>
            <p:nvPr/>
          </p:nvSpPr>
          <p:spPr>
            <a:xfrm>
              <a:off x="2765600" y="8420551"/>
              <a:ext cx="79854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Explain how the source contributes to your understanding of the historical significance of Washington’s presidency.</a:t>
              </a:r>
              <a:endParaRPr sz="2800"/>
            </a:p>
          </p:txBody>
        </p:sp>
      </p:grpSp>
      <p:pic>
        <p:nvPicPr>
          <p:cNvPr id="374" name="Google Shape;374;p53"/>
          <p:cNvPicPr preferRelativeResize="0"/>
          <p:nvPr/>
        </p:nvPicPr>
        <p:blipFill>
          <a:blip r:embed="rId5">
            <a:alphaModFix/>
          </a:blip>
          <a:stretch>
            <a:fillRect/>
          </a:stretch>
        </p:blipFill>
        <p:spPr>
          <a:xfrm>
            <a:off x="10959408" y="4621950"/>
            <a:ext cx="4137265" cy="544020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grpSp>
        <p:nvGrpSpPr>
          <p:cNvPr id="379" name="Google Shape;379;p54"/>
          <p:cNvGrpSpPr/>
          <p:nvPr/>
        </p:nvGrpSpPr>
        <p:grpSpPr>
          <a:xfrm>
            <a:off x="15859155" y="-98041"/>
            <a:ext cx="1562625" cy="1771271"/>
            <a:chOff x="0" y="-130721"/>
            <a:chExt cx="2083500" cy="2361695"/>
          </a:xfrm>
        </p:grpSpPr>
        <p:grpSp>
          <p:nvGrpSpPr>
            <p:cNvPr id="380" name="Google Shape;380;p54"/>
            <p:cNvGrpSpPr/>
            <p:nvPr/>
          </p:nvGrpSpPr>
          <p:grpSpPr>
            <a:xfrm>
              <a:off x="75599" y="-130721"/>
              <a:ext cx="1932614" cy="2361695"/>
              <a:chOff x="0" y="-47625"/>
              <a:chExt cx="704100" cy="860425"/>
            </a:xfrm>
          </p:grpSpPr>
          <p:sp>
            <p:nvSpPr>
              <p:cNvPr id="381" name="Google Shape;381;p5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82" name="Google Shape;382;p5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3" name="Google Shape;383;p5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3</a:t>
              </a:r>
              <a:endParaRPr sz="1400">
                <a:solidFill>
                  <a:schemeClr val="lt1"/>
                </a:solidFill>
              </a:endParaRPr>
            </a:p>
          </p:txBody>
        </p:sp>
      </p:grpSp>
      <p:sp>
        <p:nvSpPr>
          <p:cNvPr id="384" name="Google Shape;384;p54"/>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85" name="Google Shape;385;p54"/>
          <p:cNvGrpSpPr/>
          <p:nvPr/>
        </p:nvGrpSpPr>
        <p:grpSpPr>
          <a:xfrm>
            <a:off x="-254016" y="9230009"/>
            <a:ext cx="18796043" cy="937448"/>
            <a:chOff x="204" y="0"/>
            <a:chExt cx="25061391" cy="1249931"/>
          </a:xfrm>
        </p:grpSpPr>
        <p:grpSp>
          <p:nvGrpSpPr>
            <p:cNvPr id="386" name="Google Shape;386;p54"/>
            <p:cNvGrpSpPr/>
            <p:nvPr/>
          </p:nvGrpSpPr>
          <p:grpSpPr>
            <a:xfrm rot="5400000">
              <a:off x="12002369" y="-11663474"/>
              <a:ext cx="1249931" cy="24576878"/>
              <a:chOff x="0" y="-38100"/>
              <a:chExt cx="246900" cy="4854692"/>
            </a:xfrm>
          </p:grpSpPr>
          <p:sp>
            <p:nvSpPr>
              <p:cNvPr id="387" name="Google Shape;387;p5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88" name="Google Shape;388;p5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9" name="Google Shape;389;p5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90" name="Google Shape;390;p5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1" name="Google Shape;391;p5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92" name="Google Shape;392;p54"/>
          <p:cNvSpPr txBox="1"/>
          <p:nvPr/>
        </p:nvSpPr>
        <p:spPr>
          <a:xfrm>
            <a:off x="9979525" y="1750575"/>
            <a:ext cx="62073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SOURCE 1</a:t>
            </a:r>
            <a:endParaRPr sz="600"/>
          </a:p>
        </p:txBody>
      </p:sp>
      <p:sp>
        <p:nvSpPr>
          <p:cNvPr id="393" name="Google Shape;393;p54"/>
          <p:cNvSpPr txBox="1"/>
          <p:nvPr/>
        </p:nvSpPr>
        <p:spPr>
          <a:xfrm>
            <a:off x="10891250" y="3370900"/>
            <a:ext cx="6275100" cy="557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US" sz="2500">
                <a:solidFill>
                  <a:schemeClr val="dk1"/>
                </a:solidFill>
                <a:latin typeface="Inter"/>
                <a:ea typeface="Inter"/>
                <a:cs typeface="Inter"/>
                <a:sym typeface="Inter"/>
              </a:rPr>
              <a:t>Date: </a:t>
            </a:r>
            <a:r>
              <a:rPr lang="en-US" sz="2500">
                <a:solidFill>
                  <a:schemeClr val="dk1"/>
                </a:solidFill>
                <a:latin typeface="Inter"/>
                <a:ea typeface="Inter"/>
                <a:cs typeface="Inter"/>
                <a:sym typeface="Inter"/>
              </a:rPr>
              <a:t>2025</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2500">
                <a:solidFill>
                  <a:schemeClr val="dk1"/>
                </a:solidFill>
                <a:latin typeface="Inter"/>
                <a:ea typeface="Inter"/>
                <a:cs typeface="Inter"/>
                <a:sym typeface="Inter"/>
              </a:rPr>
              <a:t>Source: </a:t>
            </a:r>
            <a:r>
              <a:rPr lang="en-US" sz="2500">
                <a:solidFill>
                  <a:schemeClr val="dk1"/>
                </a:solidFill>
                <a:latin typeface="Inter"/>
                <a:ea typeface="Inter"/>
                <a:cs typeface="Inter"/>
                <a:sym typeface="Inter"/>
              </a:rPr>
              <a:t>“George Washington: Campaigns and Elections,” Miller Center, UVA.</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2500">
                <a:solidFill>
                  <a:schemeClr val="dk1"/>
                </a:solidFill>
                <a:latin typeface="Inter"/>
                <a:ea typeface="Inter"/>
                <a:cs typeface="Inter"/>
                <a:sym typeface="Inter"/>
              </a:rPr>
              <a:t>Author: </a:t>
            </a:r>
            <a:r>
              <a:rPr lang="en-US" sz="2500">
                <a:solidFill>
                  <a:schemeClr val="dk1"/>
                </a:solidFill>
                <a:latin typeface="Inter"/>
                <a:ea typeface="Inter"/>
                <a:cs typeface="Inter"/>
                <a:sym typeface="Inter"/>
              </a:rPr>
              <a:t>Lindsay M. Chervinsky</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2500">
                <a:solidFill>
                  <a:schemeClr val="dk1"/>
                </a:solidFill>
                <a:latin typeface="Inter"/>
                <a:ea typeface="Inter"/>
                <a:cs typeface="Inter"/>
                <a:sym typeface="Inter"/>
              </a:rPr>
              <a:t>Description: </a:t>
            </a:r>
            <a:r>
              <a:rPr lang="en-US" sz="2500">
                <a:solidFill>
                  <a:schemeClr val="dk1"/>
                </a:solidFill>
                <a:latin typeface="Inter"/>
                <a:ea typeface="Inter"/>
                <a:cs typeface="Inter"/>
                <a:sym typeface="Inter"/>
              </a:rPr>
              <a:t>Chervinsky is the Executive Director of the George Washington Presidential Library. This is an excerpt about the Election of 1788 from her essay on George Washington’s campaigns and elections. </a:t>
            </a:r>
            <a:endParaRPr b="1" sz="3700">
              <a:solidFill>
                <a:schemeClr val="dk1"/>
              </a:solidFill>
              <a:latin typeface="Inter"/>
              <a:ea typeface="Inter"/>
              <a:cs typeface="Inter"/>
              <a:sym typeface="Inter"/>
            </a:endParaRPr>
          </a:p>
        </p:txBody>
      </p:sp>
      <p:sp>
        <p:nvSpPr>
          <p:cNvPr id="394" name="Google Shape;394;p54"/>
          <p:cNvSpPr txBox="1"/>
          <p:nvPr/>
        </p:nvSpPr>
        <p:spPr>
          <a:xfrm>
            <a:off x="463950" y="439875"/>
            <a:ext cx="9903000" cy="8596500"/>
          </a:xfrm>
          <a:prstGeom prst="rect">
            <a:avLst/>
          </a:prstGeom>
          <a:solidFill>
            <a:schemeClr val="lt1"/>
          </a:solid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1500"/>
              </a:spcBef>
              <a:spcAft>
                <a:spcPts val="0"/>
              </a:spcAft>
              <a:buNone/>
            </a:pPr>
            <a:r>
              <a:rPr lang="en-US" sz="2200">
                <a:solidFill>
                  <a:srgbClr val="000000"/>
                </a:solidFill>
                <a:latin typeface="Halant"/>
                <a:ea typeface="Halant"/>
                <a:cs typeface="Halant"/>
                <a:sym typeface="Halant"/>
              </a:rPr>
              <a:t>In 1788, there were no political parties or campaigns like we think of today. The only real issue was whether candidates were Federalists, meaning they had supported the Constitution, or anti-Federalists, who had opposed ratification or demanded amendments.</a:t>
            </a:r>
            <a:endParaRPr sz="2200">
              <a:solidFill>
                <a:srgbClr val="000000"/>
              </a:solidFill>
              <a:latin typeface="Halant"/>
              <a:ea typeface="Halant"/>
              <a:cs typeface="Halant"/>
              <a:sym typeface="Halant"/>
            </a:endParaRPr>
          </a:p>
          <a:p>
            <a:pPr indent="0" lvl="0" marL="0" rtl="0" algn="l">
              <a:lnSpc>
                <a:spcPct val="100000"/>
              </a:lnSpc>
              <a:spcBef>
                <a:spcPts val="1500"/>
              </a:spcBef>
              <a:spcAft>
                <a:spcPts val="0"/>
              </a:spcAft>
              <a:buNone/>
            </a:pPr>
            <a:r>
              <a:rPr lang="en-US" sz="2200">
                <a:solidFill>
                  <a:srgbClr val="000000"/>
                </a:solidFill>
                <a:latin typeface="Halant"/>
                <a:ea typeface="Halant"/>
                <a:cs typeface="Halant"/>
                <a:sym typeface="Halant"/>
              </a:rPr>
              <a:t>Between December 15 and January 10, 1789, each state cast their ballots for electors, who voted for candidates based on their personal reputations. Sixty-nine votes were cast for president; they were unanimous for George Washington.</a:t>
            </a:r>
            <a:endParaRPr sz="2200">
              <a:solidFill>
                <a:srgbClr val="000000"/>
              </a:solidFill>
              <a:latin typeface="Halant"/>
              <a:ea typeface="Halant"/>
              <a:cs typeface="Halant"/>
              <a:sym typeface="Halant"/>
            </a:endParaRPr>
          </a:p>
          <a:p>
            <a:pPr indent="0" lvl="0" marL="0" rtl="0" algn="l">
              <a:lnSpc>
                <a:spcPct val="100000"/>
              </a:lnSpc>
              <a:spcBef>
                <a:spcPts val="1500"/>
              </a:spcBef>
              <a:spcAft>
                <a:spcPts val="0"/>
              </a:spcAft>
              <a:buNone/>
            </a:pPr>
            <a:r>
              <a:rPr lang="en-US" sz="2200">
                <a:solidFill>
                  <a:srgbClr val="000000"/>
                </a:solidFill>
                <a:latin typeface="Halant"/>
                <a:ea typeface="Halant"/>
                <a:cs typeface="Halant"/>
                <a:sym typeface="Halant"/>
              </a:rPr>
              <a:t>The vice-presidential vote split between John Adams (34), John Jay (9), Robert Harrison (6), and John Rutledge (6). George Clinton was the only anti-Federalist candidate to receive votes (3).</a:t>
            </a:r>
            <a:endParaRPr sz="2200">
              <a:solidFill>
                <a:srgbClr val="000000"/>
              </a:solidFill>
              <a:latin typeface="Halant"/>
              <a:ea typeface="Halant"/>
              <a:cs typeface="Halant"/>
              <a:sym typeface="Halant"/>
            </a:endParaRPr>
          </a:p>
          <a:p>
            <a:pPr indent="0" lvl="0" marL="0" rtl="0" algn="l">
              <a:lnSpc>
                <a:spcPct val="100000"/>
              </a:lnSpc>
              <a:spcBef>
                <a:spcPts val="1500"/>
              </a:spcBef>
              <a:spcAft>
                <a:spcPts val="0"/>
              </a:spcAft>
              <a:buNone/>
            </a:pPr>
            <a:r>
              <a:rPr lang="en-US" sz="2200">
                <a:solidFill>
                  <a:srgbClr val="000000"/>
                </a:solidFill>
                <a:latin typeface="Halant"/>
                <a:ea typeface="Halant"/>
                <a:cs typeface="Halant"/>
                <a:sym typeface="Halant"/>
              </a:rPr>
              <a:t>On April 14, Washington received official confirmation from Congress that he had been elected the first President of the United States. While unsurprised at the outcome, Washington approached his inauguration with dread. He wrote to Henry Knox that he felt like a “culprit who is going to the place of his execution.”</a:t>
            </a:r>
            <a:endParaRPr sz="2200">
              <a:solidFill>
                <a:srgbClr val="000000"/>
              </a:solidFill>
              <a:latin typeface="Halant"/>
              <a:ea typeface="Halant"/>
              <a:cs typeface="Halant"/>
              <a:sym typeface="Halant"/>
            </a:endParaRPr>
          </a:p>
          <a:p>
            <a:pPr indent="0" lvl="0" marL="0" rtl="0" algn="l">
              <a:lnSpc>
                <a:spcPct val="100000"/>
              </a:lnSpc>
              <a:spcBef>
                <a:spcPts val="1500"/>
              </a:spcBef>
              <a:spcAft>
                <a:spcPts val="0"/>
              </a:spcAft>
              <a:buNone/>
            </a:pPr>
            <a:r>
              <a:rPr lang="en-US" sz="2200">
                <a:solidFill>
                  <a:srgbClr val="000000"/>
                </a:solidFill>
                <a:latin typeface="Halant"/>
                <a:ea typeface="Halant"/>
                <a:cs typeface="Halant"/>
                <a:sym typeface="Halant"/>
              </a:rPr>
              <a:t>Washington suspected that every choice he made as president would establish precedent for his successors. Because the Confederation had failed, the new federal government was the nation’s second chance, and Washington knew most nations did not get a second chance. He genuinely believed one mistake might cause the country to crumble.</a:t>
            </a:r>
            <a:endParaRPr sz="2200">
              <a:solidFill>
                <a:srgbClr val="000000"/>
              </a:solidFill>
              <a:latin typeface="Halant"/>
              <a:ea typeface="Halant"/>
              <a:cs typeface="Halant"/>
              <a:sym typeface="Halant"/>
            </a:endParaRPr>
          </a:p>
          <a:p>
            <a:pPr indent="0" lvl="0" marL="0" rtl="0" algn="l">
              <a:lnSpc>
                <a:spcPct val="100000"/>
              </a:lnSpc>
              <a:spcBef>
                <a:spcPts val="1500"/>
              </a:spcBef>
              <a:spcAft>
                <a:spcPts val="1500"/>
              </a:spcAft>
              <a:buNone/>
            </a:pPr>
            <a:r>
              <a:rPr lang="en-US" sz="2200">
                <a:solidFill>
                  <a:srgbClr val="000000"/>
                </a:solidFill>
                <a:latin typeface="Halant"/>
                <a:ea typeface="Halant"/>
                <a:cs typeface="Halant"/>
                <a:sym typeface="Halant"/>
              </a:rPr>
              <a:t>Washington’s primary goal was to establish the presidency on firm footing, cultivate respect from citizens and observers abroad, and execute the laws with firmness. Mostly, he wanted the nation to survive.</a:t>
            </a:r>
            <a:endParaRPr sz="2200">
              <a:solidFill>
                <a:srgbClr val="000000"/>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grpSp>
        <p:nvGrpSpPr>
          <p:cNvPr id="399" name="Google Shape;399;p55"/>
          <p:cNvGrpSpPr/>
          <p:nvPr/>
        </p:nvGrpSpPr>
        <p:grpSpPr>
          <a:xfrm>
            <a:off x="15859155" y="-98041"/>
            <a:ext cx="1562625" cy="1771271"/>
            <a:chOff x="0" y="-130721"/>
            <a:chExt cx="2083500" cy="2361695"/>
          </a:xfrm>
        </p:grpSpPr>
        <p:grpSp>
          <p:nvGrpSpPr>
            <p:cNvPr id="400" name="Google Shape;400;p55"/>
            <p:cNvGrpSpPr/>
            <p:nvPr/>
          </p:nvGrpSpPr>
          <p:grpSpPr>
            <a:xfrm>
              <a:off x="75599" y="-130721"/>
              <a:ext cx="1932614" cy="2361695"/>
              <a:chOff x="0" y="-47625"/>
              <a:chExt cx="704100" cy="860425"/>
            </a:xfrm>
          </p:grpSpPr>
          <p:sp>
            <p:nvSpPr>
              <p:cNvPr id="401" name="Google Shape;401;p5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chemeClr val="dk1"/>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402" name="Google Shape;402;p5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3" name="Google Shape;403;p5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4</a:t>
              </a:r>
              <a:endParaRPr sz="1400">
                <a:solidFill>
                  <a:schemeClr val="lt1"/>
                </a:solidFill>
              </a:endParaRPr>
            </a:p>
          </p:txBody>
        </p:sp>
      </p:grpSp>
      <p:sp>
        <p:nvSpPr>
          <p:cNvPr id="404" name="Google Shape;404;p55"/>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05" name="Google Shape;405;p55"/>
          <p:cNvGrpSpPr/>
          <p:nvPr/>
        </p:nvGrpSpPr>
        <p:grpSpPr>
          <a:xfrm>
            <a:off x="-254016" y="9230009"/>
            <a:ext cx="18796043" cy="937448"/>
            <a:chOff x="204" y="0"/>
            <a:chExt cx="25061391" cy="1249931"/>
          </a:xfrm>
        </p:grpSpPr>
        <p:grpSp>
          <p:nvGrpSpPr>
            <p:cNvPr id="406" name="Google Shape;406;p55"/>
            <p:cNvGrpSpPr/>
            <p:nvPr/>
          </p:nvGrpSpPr>
          <p:grpSpPr>
            <a:xfrm rot="5400000">
              <a:off x="12002369" y="-11663474"/>
              <a:ext cx="1249931" cy="24576878"/>
              <a:chOff x="0" y="-38100"/>
              <a:chExt cx="246900" cy="4854692"/>
            </a:xfrm>
          </p:grpSpPr>
          <p:sp>
            <p:nvSpPr>
              <p:cNvPr id="407" name="Google Shape;407;p5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08" name="Google Shape;408;p5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9" name="Google Shape;409;p5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410" name="Google Shape;410;p5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11" name="Google Shape;411;p5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12" name="Google Shape;412;p55"/>
          <p:cNvSpPr txBox="1"/>
          <p:nvPr/>
        </p:nvSpPr>
        <p:spPr>
          <a:xfrm>
            <a:off x="1913100" y="455175"/>
            <a:ext cx="144618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GALLERY WALK</a:t>
            </a:r>
            <a:endParaRPr sz="600"/>
          </a:p>
        </p:txBody>
      </p:sp>
      <p:sp>
        <p:nvSpPr>
          <p:cNvPr id="413" name="Google Shape;413;p55"/>
          <p:cNvSpPr txBox="1"/>
          <p:nvPr/>
        </p:nvSpPr>
        <p:spPr>
          <a:xfrm>
            <a:off x="10057800" y="2075500"/>
            <a:ext cx="7788000" cy="6777000"/>
          </a:xfrm>
          <a:prstGeom prst="rect">
            <a:avLst/>
          </a:prstGeom>
          <a:noFill/>
          <a:ln>
            <a:noFill/>
          </a:ln>
        </p:spPr>
        <p:txBody>
          <a:bodyPr anchorCtr="0" anchor="t" bIns="91450" lIns="91450" spcFirstLastPara="1" rIns="91450" wrap="square" tIns="91450">
            <a:noAutofit/>
          </a:bodyPr>
          <a:lstStyle/>
          <a:p>
            <a:pPr indent="0" lvl="0" marL="0" rtl="0" algn="l">
              <a:spcBef>
                <a:spcPts val="0"/>
              </a:spcBef>
              <a:spcAft>
                <a:spcPts val="0"/>
              </a:spcAft>
              <a:buNone/>
            </a:pPr>
            <a:r>
              <a:rPr b="1" lang="en-US" sz="2800">
                <a:solidFill>
                  <a:schemeClr val="dk1"/>
                </a:solidFill>
                <a:latin typeface="Inter"/>
                <a:ea typeface="Inter"/>
                <a:cs typeface="Inter"/>
                <a:sym typeface="Inter"/>
              </a:rPr>
              <a:t>Step 1: </a:t>
            </a:r>
            <a:r>
              <a:rPr lang="en-US" sz="2800">
                <a:solidFill>
                  <a:schemeClr val="dk1"/>
                </a:solidFill>
                <a:latin typeface="Inter"/>
                <a:ea typeface="Inter"/>
                <a:cs typeface="Inter"/>
                <a:sym typeface="Inter"/>
              </a:rPr>
              <a:t>With your group, move to a station.</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Step 2: </a:t>
            </a:r>
            <a:r>
              <a:rPr lang="en-US" sz="2800">
                <a:solidFill>
                  <a:schemeClr val="dk1"/>
                </a:solidFill>
                <a:latin typeface="Inter"/>
                <a:ea typeface="Inter"/>
                <a:cs typeface="Inter"/>
                <a:sym typeface="Inter"/>
              </a:rPr>
              <a:t>Read the source.</a:t>
            </a:r>
            <a:endParaRPr sz="2800">
              <a:solidFill>
                <a:schemeClr val="dk1"/>
              </a:solidFill>
              <a:latin typeface="Inter"/>
              <a:ea typeface="Inter"/>
              <a:cs typeface="Inter"/>
              <a:sym typeface="Inter"/>
            </a:endParaRPr>
          </a:p>
          <a:p>
            <a:pPr indent="0" lvl="0" marL="0" rtl="0" algn="l">
              <a:spcBef>
                <a:spcPts val="0"/>
              </a:spcBef>
              <a:spcAft>
                <a:spcPts val="0"/>
              </a:spcAft>
              <a:buNone/>
            </a:pPr>
            <a:r>
              <a:t/>
            </a:r>
            <a:endParaRPr sz="2800">
              <a:solidFill>
                <a:schemeClr val="dk1"/>
              </a:solidFill>
              <a:latin typeface="Inter"/>
              <a:ea typeface="Inter"/>
              <a:cs typeface="Inter"/>
              <a:sym typeface="Inter"/>
            </a:endParaRPr>
          </a:p>
          <a:p>
            <a:pPr indent="0" lvl="0" marL="0" rtl="0" algn="l">
              <a:spcBef>
                <a:spcPts val="0"/>
              </a:spcBef>
              <a:spcAft>
                <a:spcPts val="0"/>
              </a:spcAft>
              <a:buNone/>
            </a:pPr>
            <a:r>
              <a:rPr b="1" lang="en-US" sz="2800">
                <a:solidFill>
                  <a:schemeClr val="dk1"/>
                </a:solidFill>
                <a:latin typeface="Inter"/>
                <a:ea typeface="Inter"/>
                <a:cs typeface="Inter"/>
                <a:sym typeface="Inter"/>
              </a:rPr>
              <a:t>Step 3: </a:t>
            </a:r>
            <a:r>
              <a:rPr lang="en-US" sz="2800">
                <a:solidFill>
                  <a:schemeClr val="dk1"/>
                </a:solidFill>
                <a:latin typeface="Inter"/>
                <a:ea typeface="Inter"/>
                <a:cs typeface="Inter"/>
                <a:sym typeface="Inter"/>
              </a:rPr>
              <a:t>Fill in the Describe/Observe/Explain chart appropriately</a:t>
            </a:r>
            <a:r>
              <a:rPr lang="en-US" sz="2800">
                <a:solidFill>
                  <a:schemeClr val="dk1"/>
                </a:solidFill>
                <a:latin typeface="Inter"/>
                <a:ea typeface="Inter"/>
                <a:cs typeface="Inter"/>
                <a:sym typeface="Inter"/>
              </a:rPr>
              <a:t>.</a:t>
            </a:r>
            <a:endParaRPr sz="2400">
              <a:solidFill>
                <a:schemeClr val="dk1"/>
              </a:solidFill>
              <a:latin typeface="Inter"/>
              <a:ea typeface="Inter"/>
              <a:cs typeface="Inter"/>
              <a:sym typeface="Inter"/>
            </a:endParaRPr>
          </a:p>
        </p:txBody>
      </p:sp>
      <p:pic>
        <p:nvPicPr>
          <p:cNvPr id="414" name="Google Shape;414;p55"/>
          <p:cNvPicPr preferRelativeResize="0"/>
          <p:nvPr/>
        </p:nvPicPr>
        <p:blipFill>
          <a:blip r:embed="rId4">
            <a:alphaModFix/>
          </a:blip>
          <a:stretch>
            <a:fillRect/>
          </a:stretch>
        </p:blipFill>
        <p:spPr>
          <a:xfrm>
            <a:off x="349500" y="1902150"/>
            <a:ext cx="9506102" cy="5347199"/>
          </a:xfrm>
          <a:prstGeom prst="rect">
            <a:avLst/>
          </a:prstGeom>
          <a:noFill/>
          <a:ln>
            <a:noFill/>
          </a:ln>
        </p:spPr>
      </p:pic>
      <p:sp>
        <p:nvSpPr>
          <p:cNvPr id="415" name="Google Shape;415;p55"/>
          <p:cNvSpPr txBox="1"/>
          <p:nvPr/>
        </p:nvSpPr>
        <p:spPr>
          <a:xfrm>
            <a:off x="381600" y="7394450"/>
            <a:ext cx="9523800" cy="663600"/>
          </a:xfrm>
          <a:prstGeom prst="rect">
            <a:avLst/>
          </a:prstGeom>
          <a:noFill/>
          <a:ln>
            <a:noFill/>
          </a:ln>
        </p:spPr>
        <p:txBody>
          <a:bodyPr anchorCtr="0" anchor="t" bIns="182850" lIns="182850" spcFirstLastPara="1" rIns="182850" wrap="square" tIns="182850">
            <a:noAutofit/>
          </a:bodyPr>
          <a:lstStyle/>
          <a:p>
            <a:pPr indent="0" lvl="0" marL="0" rtl="0" algn="ctr">
              <a:spcBef>
                <a:spcPts val="0"/>
              </a:spcBef>
              <a:spcAft>
                <a:spcPts val="0"/>
              </a:spcAft>
              <a:buNone/>
            </a:pPr>
            <a:r>
              <a:rPr i="1" lang="en-US" sz="2400">
                <a:solidFill>
                  <a:schemeClr val="dk1"/>
                </a:solidFill>
                <a:latin typeface="Inter"/>
                <a:ea typeface="Inter"/>
                <a:cs typeface="Inter"/>
                <a:sym typeface="Inter"/>
              </a:rPr>
              <a:t>This image represents the movement of a gallery walk. </a:t>
            </a:r>
            <a:endParaRPr i="1" sz="2400">
              <a:solidFill>
                <a:schemeClr val="dk1"/>
              </a:solidFill>
              <a:latin typeface="Inter"/>
              <a:ea typeface="Inter"/>
              <a:cs typeface="Inter"/>
              <a:sym typeface="Inter"/>
            </a:endParaRPr>
          </a:p>
          <a:p>
            <a:pPr indent="0" lvl="0" marL="0" rtl="0" algn="ctr">
              <a:spcBef>
                <a:spcPts val="0"/>
              </a:spcBef>
              <a:spcAft>
                <a:spcPts val="0"/>
              </a:spcAft>
              <a:buNone/>
            </a:pPr>
            <a:r>
              <a:rPr i="1" lang="en-US" sz="2400">
                <a:solidFill>
                  <a:schemeClr val="dk1"/>
                </a:solidFill>
                <a:latin typeface="Inter"/>
                <a:ea typeface="Inter"/>
                <a:cs typeface="Inter"/>
                <a:sym typeface="Inter"/>
              </a:rPr>
              <a:t>Our class will just have 8 sources to investigate.</a:t>
            </a:r>
            <a:endParaRPr i="1" sz="24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